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4" r:id="rId44"/>
    <p:sldId id="299" r:id="rId45"/>
    <p:sldId id="300" r:id="rId46"/>
    <p:sldId id="301" r:id="rId47"/>
    <p:sldId id="302" r:id="rId48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4660"/>
  </p:normalViewPr>
  <p:slideViewPr>
    <p:cSldViewPr>
      <p:cViewPr varScale="1">
        <p:scale>
          <a:sx n="100" d="100"/>
          <a:sy n="100" d="100"/>
        </p:scale>
        <p:origin x="-133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7369" y="1828711"/>
            <a:ext cx="1078661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007DC4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1F20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23368"/>
            <a:ext cx="10691990" cy="1236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31573" y="5733415"/>
            <a:ext cx="3961726" cy="60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89598" y="5148008"/>
            <a:ext cx="3303701" cy="599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690537" y="11"/>
            <a:ext cx="3461881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0003" y="12"/>
            <a:ext cx="3384545" cy="18016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1033402" y="2113407"/>
            <a:ext cx="4269740" cy="2757805"/>
          </a:xfrm>
          <a:custGeom>
            <a:avLst/>
            <a:gdLst/>
            <a:ahLst/>
            <a:cxnLst/>
            <a:rect l="l" t="t" r="r" b="b"/>
            <a:pathLst>
              <a:path w="4269740" h="2757804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602598"/>
                </a:lnTo>
                <a:lnTo>
                  <a:pt x="6933" y="2649683"/>
                </a:lnTo>
                <a:lnTo>
                  <a:pt x="21329" y="2685807"/>
                </a:lnTo>
                <a:lnTo>
                  <a:pt x="48163" y="2720617"/>
                </a:lnTo>
                <a:lnTo>
                  <a:pt x="91297" y="2746838"/>
                </a:lnTo>
                <a:lnTo>
                  <a:pt x="154597" y="2757195"/>
                </a:lnTo>
                <a:lnTo>
                  <a:pt x="4114596" y="2757195"/>
                </a:lnTo>
                <a:lnTo>
                  <a:pt x="4161682" y="2750261"/>
                </a:lnTo>
                <a:lnTo>
                  <a:pt x="4197805" y="2735865"/>
                </a:lnTo>
                <a:lnTo>
                  <a:pt x="4232615" y="2709032"/>
                </a:lnTo>
                <a:lnTo>
                  <a:pt x="4258836" y="2665897"/>
                </a:lnTo>
                <a:lnTo>
                  <a:pt x="4269193" y="2602598"/>
                </a:lnTo>
                <a:lnTo>
                  <a:pt x="4269193" y="154597"/>
                </a:lnTo>
                <a:lnTo>
                  <a:pt x="4262260" y="107517"/>
                </a:lnTo>
                <a:lnTo>
                  <a:pt x="4247864" y="71393"/>
                </a:lnTo>
                <a:lnTo>
                  <a:pt x="4221030" y="36581"/>
                </a:lnTo>
                <a:lnTo>
                  <a:pt x="4177896" y="10358"/>
                </a:lnTo>
                <a:lnTo>
                  <a:pt x="4114596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5525249" y="2113407"/>
            <a:ext cx="4269740" cy="2757805"/>
          </a:xfrm>
          <a:custGeom>
            <a:avLst/>
            <a:gdLst/>
            <a:ahLst/>
            <a:cxnLst/>
            <a:rect l="l" t="t" r="r" b="b"/>
            <a:pathLst>
              <a:path w="4269740" h="2757804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602598"/>
                </a:lnTo>
                <a:lnTo>
                  <a:pt x="6933" y="2649683"/>
                </a:lnTo>
                <a:lnTo>
                  <a:pt x="21329" y="2685807"/>
                </a:lnTo>
                <a:lnTo>
                  <a:pt x="48163" y="2720617"/>
                </a:lnTo>
                <a:lnTo>
                  <a:pt x="91297" y="2746838"/>
                </a:lnTo>
                <a:lnTo>
                  <a:pt x="154597" y="2757195"/>
                </a:lnTo>
                <a:lnTo>
                  <a:pt x="4114596" y="2757195"/>
                </a:lnTo>
                <a:lnTo>
                  <a:pt x="4161682" y="2750261"/>
                </a:lnTo>
                <a:lnTo>
                  <a:pt x="4197805" y="2735865"/>
                </a:lnTo>
                <a:lnTo>
                  <a:pt x="4232615" y="2709032"/>
                </a:lnTo>
                <a:lnTo>
                  <a:pt x="4258836" y="2665897"/>
                </a:lnTo>
                <a:lnTo>
                  <a:pt x="4269193" y="2602598"/>
                </a:lnTo>
                <a:lnTo>
                  <a:pt x="4269193" y="154597"/>
                </a:lnTo>
                <a:lnTo>
                  <a:pt x="4262260" y="107517"/>
                </a:lnTo>
                <a:lnTo>
                  <a:pt x="4247864" y="71393"/>
                </a:lnTo>
                <a:lnTo>
                  <a:pt x="4221030" y="36581"/>
                </a:lnTo>
                <a:lnTo>
                  <a:pt x="4177896" y="10358"/>
                </a:lnTo>
                <a:lnTo>
                  <a:pt x="4114596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2113" y="172402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4905" y="791798"/>
            <a:ext cx="5347093" cy="604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4367" y="148310"/>
            <a:ext cx="390466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996" y="3170339"/>
            <a:ext cx="9733406" cy="201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1F20"/>
                </a:solidFill>
                <a:latin typeface="Gulim"/>
                <a:cs typeface="Guli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image" Target="../media/image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.png"/><Relationship Id="rId7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6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9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5.png"/><Relationship Id="rId7" Type="http://schemas.openxmlformats.org/officeDocument/2006/relationships/image" Target="../media/image10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5.png"/><Relationship Id="rId7" Type="http://schemas.openxmlformats.org/officeDocument/2006/relationships/image" Target="../media/image1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11.png"/><Relationship Id="rId4" Type="http://schemas.openxmlformats.org/officeDocument/2006/relationships/image" Target="../media/image6.png"/><Relationship Id="rId9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g"/><Relationship Id="rId3" Type="http://schemas.openxmlformats.org/officeDocument/2006/relationships/image" Target="../media/image5.png"/><Relationship Id="rId7" Type="http://schemas.openxmlformats.org/officeDocument/2006/relationships/image" Target="../media/image1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11.png"/><Relationship Id="rId10" Type="http://schemas.openxmlformats.org/officeDocument/2006/relationships/image" Target="../media/image118.png"/><Relationship Id="rId4" Type="http://schemas.openxmlformats.org/officeDocument/2006/relationships/image" Target="../media/image6.png"/><Relationship Id="rId9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5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6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5.png"/><Relationship Id="rId5" Type="http://schemas.openxmlformats.org/officeDocument/2006/relationships/image" Target="../media/image135.png"/><Relationship Id="rId10" Type="http://schemas.openxmlformats.org/officeDocument/2006/relationships/image" Target="../media/image4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8.png"/><Relationship Id="rId3" Type="http://schemas.openxmlformats.org/officeDocument/2006/relationships/image" Target="../media/image141.png"/><Relationship Id="rId7" Type="http://schemas.openxmlformats.org/officeDocument/2006/relationships/image" Target="../media/image4.png"/><Relationship Id="rId12" Type="http://schemas.openxmlformats.org/officeDocument/2006/relationships/image" Target="../media/image147.png"/><Relationship Id="rId2" Type="http://schemas.openxmlformats.org/officeDocument/2006/relationships/image" Target="../media/image140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6.png"/><Relationship Id="rId5" Type="http://schemas.openxmlformats.org/officeDocument/2006/relationships/image" Target="../media/image143.png"/><Relationship Id="rId15" Type="http://schemas.openxmlformats.org/officeDocument/2006/relationships/image" Target="../media/image148.png"/><Relationship Id="rId10" Type="http://schemas.openxmlformats.org/officeDocument/2006/relationships/image" Target="../media/image145.png"/><Relationship Id="rId4" Type="http://schemas.openxmlformats.org/officeDocument/2006/relationships/image" Target="../media/image142.png"/><Relationship Id="rId9" Type="http://schemas.openxmlformats.org/officeDocument/2006/relationships/image" Target="../media/image6.png"/><Relationship Id="rId14" Type="http://schemas.openxmlformats.org/officeDocument/2006/relationships/image" Target="../media/image1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5.png"/><Relationship Id="rId7" Type="http://schemas.openxmlformats.org/officeDocument/2006/relationships/image" Target="../media/image15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jpg"/><Relationship Id="rId5" Type="http://schemas.openxmlformats.org/officeDocument/2006/relationships/image" Target="../media/image150.jpg"/><Relationship Id="rId10" Type="http://schemas.openxmlformats.org/officeDocument/2006/relationships/image" Target="../media/image155.png"/><Relationship Id="rId4" Type="http://schemas.openxmlformats.org/officeDocument/2006/relationships/image" Target="../media/image6.png"/><Relationship Id="rId9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6.png"/><Relationship Id="rId3" Type="http://schemas.openxmlformats.org/officeDocument/2006/relationships/image" Target="../media/image163.png"/><Relationship Id="rId21" Type="http://schemas.openxmlformats.org/officeDocument/2006/relationships/image" Target="../media/image178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5.png"/><Relationship Id="rId2" Type="http://schemas.openxmlformats.org/officeDocument/2006/relationships/image" Target="../media/image162.png"/><Relationship Id="rId16" Type="http://schemas.openxmlformats.org/officeDocument/2006/relationships/image" Target="../media/image4.png"/><Relationship Id="rId20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0.png"/><Relationship Id="rId10" Type="http://schemas.openxmlformats.org/officeDocument/2006/relationships/image" Target="../media/image170.png"/><Relationship Id="rId19" Type="http://schemas.openxmlformats.org/officeDocument/2006/relationships/image" Target="../media/image176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4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20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83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8.png"/><Relationship Id="rId5" Type="http://schemas.openxmlformats.org/officeDocument/2006/relationships/image" Target="../media/image5.png"/><Relationship Id="rId10" Type="http://schemas.openxmlformats.org/officeDocument/2006/relationships/image" Target="../media/image187.png"/><Relationship Id="rId4" Type="http://schemas.openxmlformats.org/officeDocument/2006/relationships/image" Target="../media/image4.png"/><Relationship Id="rId9" Type="http://schemas.openxmlformats.org/officeDocument/2006/relationships/image" Target="../media/image1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2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6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5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6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6.png"/><Relationship Id="rId2" Type="http://schemas.openxmlformats.org/officeDocument/2006/relationships/image" Target="../media/image214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5.png"/><Relationship Id="rId5" Type="http://schemas.openxmlformats.org/officeDocument/2006/relationships/image" Target="../media/image215.png"/><Relationship Id="rId15" Type="http://schemas.openxmlformats.org/officeDocument/2006/relationships/image" Target="../media/image204.png"/><Relationship Id="rId23" Type="http://schemas.openxmlformats.org/officeDocument/2006/relationships/image" Target="../media/image4.png"/><Relationship Id="rId28" Type="http://schemas.openxmlformats.org/officeDocument/2006/relationships/image" Target="../media/image218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17.png"/><Relationship Id="rId30" Type="http://schemas.openxmlformats.org/officeDocument/2006/relationships/image" Target="../media/image2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24.png"/><Relationship Id="rId3" Type="http://schemas.openxmlformats.org/officeDocument/2006/relationships/image" Target="../media/image192.png"/><Relationship Id="rId21" Type="http://schemas.openxmlformats.org/officeDocument/2006/relationships/image" Target="../media/image210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6.png"/><Relationship Id="rId2" Type="http://schemas.openxmlformats.org/officeDocument/2006/relationships/image" Target="../media/image221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5.png"/><Relationship Id="rId5" Type="http://schemas.openxmlformats.org/officeDocument/2006/relationships/image" Target="../media/image223.png"/><Relationship Id="rId15" Type="http://schemas.openxmlformats.org/officeDocument/2006/relationships/image" Target="../media/image204.png"/><Relationship Id="rId23" Type="http://schemas.openxmlformats.org/officeDocument/2006/relationships/image" Target="../media/image4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4" Type="http://schemas.openxmlformats.org/officeDocument/2006/relationships/image" Target="../media/image222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29.png"/><Relationship Id="rId21" Type="http://schemas.openxmlformats.org/officeDocument/2006/relationships/image" Target="../media/image210.png"/><Relationship Id="rId34" Type="http://schemas.openxmlformats.org/officeDocument/2006/relationships/image" Target="../media/image216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25" Type="http://schemas.openxmlformats.org/officeDocument/2006/relationships/image" Target="../media/image6.png"/><Relationship Id="rId33" Type="http://schemas.openxmlformats.org/officeDocument/2006/relationships/image" Target="../media/image236.png"/><Relationship Id="rId38" Type="http://schemas.openxmlformats.org/officeDocument/2006/relationships/image" Target="../media/image238.png"/><Relationship Id="rId2" Type="http://schemas.openxmlformats.org/officeDocument/2006/relationships/image" Target="../media/image225.png"/><Relationship Id="rId16" Type="http://schemas.openxmlformats.org/officeDocument/2006/relationships/image" Target="../media/image205.png"/><Relationship Id="rId20" Type="http://schemas.openxmlformats.org/officeDocument/2006/relationships/image" Target="../media/image209.png"/><Relationship Id="rId29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24" Type="http://schemas.openxmlformats.org/officeDocument/2006/relationships/image" Target="../media/image5.png"/><Relationship Id="rId32" Type="http://schemas.openxmlformats.org/officeDocument/2006/relationships/image" Target="../media/image235.png"/><Relationship Id="rId37" Type="http://schemas.openxmlformats.org/officeDocument/2006/relationships/image" Target="../media/image237.png"/><Relationship Id="rId5" Type="http://schemas.openxmlformats.org/officeDocument/2006/relationships/image" Target="../media/image228.png"/><Relationship Id="rId15" Type="http://schemas.openxmlformats.org/officeDocument/2006/relationships/image" Target="../media/image204.png"/><Relationship Id="rId23" Type="http://schemas.openxmlformats.org/officeDocument/2006/relationships/image" Target="../media/image4.png"/><Relationship Id="rId28" Type="http://schemas.openxmlformats.org/officeDocument/2006/relationships/image" Target="../media/image231.png"/><Relationship Id="rId36" Type="http://schemas.openxmlformats.org/officeDocument/2006/relationships/image" Target="../media/image218.png"/><Relationship Id="rId10" Type="http://schemas.openxmlformats.org/officeDocument/2006/relationships/image" Target="../media/image199.png"/><Relationship Id="rId19" Type="http://schemas.openxmlformats.org/officeDocument/2006/relationships/image" Target="../media/image208.png"/><Relationship Id="rId31" Type="http://schemas.openxmlformats.org/officeDocument/2006/relationships/image" Target="../media/image234.png"/><Relationship Id="rId4" Type="http://schemas.openxmlformats.org/officeDocument/2006/relationships/image" Target="../media/image227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211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17.png"/><Relationship Id="rId8" Type="http://schemas.openxmlformats.org/officeDocument/2006/relationships/image" Target="../media/image197.png"/><Relationship Id="rId3" Type="http://schemas.openxmlformats.org/officeDocument/2006/relationships/image" Target="../media/image2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5.png"/><Relationship Id="rId7" Type="http://schemas.openxmlformats.org/officeDocument/2006/relationships/image" Target="../media/image24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jpg"/><Relationship Id="rId5" Type="http://schemas.openxmlformats.org/officeDocument/2006/relationships/image" Target="../media/image239.jpg"/><Relationship Id="rId10" Type="http://schemas.openxmlformats.org/officeDocument/2006/relationships/image" Target="../media/image244.png"/><Relationship Id="rId4" Type="http://schemas.openxmlformats.org/officeDocument/2006/relationships/image" Target="../media/image6.png"/><Relationship Id="rId9" Type="http://schemas.openxmlformats.org/officeDocument/2006/relationships/image" Target="../media/image2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915" y="837666"/>
            <a:ext cx="3207385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>
              <a:lnSpc>
                <a:spcPct val="100499"/>
              </a:lnSpc>
              <a:spcBef>
                <a:spcPts val="95"/>
              </a:spcBef>
            </a:pPr>
            <a:r>
              <a:rPr sz="4000" spc="-530" dirty="0" err="1" smtClean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lang="en-US" sz="4000" spc="-530" dirty="0" smtClean="0">
                <a:solidFill>
                  <a:srgbClr val="231F20"/>
                </a:solidFill>
                <a:latin typeface="Gulim"/>
                <a:cs typeface="Gulim"/>
              </a:rPr>
              <a:t/>
            </a:r>
            <a:br>
              <a:rPr lang="en-US" sz="4000" spc="-530" dirty="0" smtClean="0">
                <a:solidFill>
                  <a:srgbClr val="231F20"/>
                </a:solidFill>
                <a:latin typeface="Gulim"/>
                <a:cs typeface="Gulim"/>
              </a:rPr>
            </a:br>
            <a:r>
              <a:rPr sz="4000" spc="-509" dirty="0" err="1" smtClean="0">
                <a:solidFill>
                  <a:srgbClr val="231F20"/>
                </a:solidFill>
                <a:latin typeface="Gulim"/>
                <a:cs typeface="Gulim"/>
              </a:rPr>
              <a:t>신고의무자</a:t>
            </a:r>
            <a:r>
              <a:rPr sz="4000" b="0" spc="-509" dirty="0" err="1" smtClean="0">
                <a:solidFill>
                  <a:srgbClr val="231F20"/>
                </a:solidFill>
                <a:latin typeface="Gulim"/>
                <a:cs typeface="Gulim"/>
              </a:rPr>
              <a:t>가</a:t>
            </a:r>
            <a:r>
              <a:rPr sz="4000" b="0" spc="-509" dirty="0" smtClean="0">
                <a:solidFill>
                  <a:srgbClr val="231F20"/>
                </a:solidFill>
                <a:latin typeface="Gulim"/>
                <a:cs typeface="Gulim"/>
              </a:rPr>
              <a:t>  </a:t>
            </a:r>
            <a:r>
              <a:rPr sz="4000" b="0" spc="-400" dirty="0">
                <a:solidFill>
                  <a:srgbClr val="231F20"/>
                </a:solidFill>
                <a:latin typeface="Gulim"/>
                <a:cs typeface="Gulim"/>
              </a:rPr>
              <a:t>꼭 </a:t>
            </a:r>
            <a:r>
              <a:rPr sz="4000" b="0" spc="-490" dirty="0">
                <a:solidFill>
                  <a:srgbClr val="231F20"/>
                </a:solidFill>
                <a:latin typeface="Gulim"/>
                <a:cs typeface="Gulim"/>
              </a:rPr>
              <a:t>알아야 </a:t>
            </a:r>
            <a:r>
              <a:rPr sz="4000" b="0" spc="-530" dirty="0">
                <a:solidFill>
                  <a:srgbClr val="231F20"/>
                </a:solidFill>
                <a:latin typeface="Gulim"/>
                <a:cs typeface="Gulim"/>
              </a:rPr>
              <a:t>하는  아동학대</a:t>
            </a:r>
            <a:endParaRPr sz="4000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4000" spc="-465" dirty="0">
                <a:solidFill>
                  <a:srgbClr val="231F20"/>
                </a:solidFill>
                <a:latin typeface="Gulim"/>
                <a:cs typeface="Gulim"/>
              </a:rPr>
              <a:t>예방</a:t>
            </a:r>
            <a:r>
              <a:rPr sz="40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4000" spc="-530" dirty="0">
                <a:solidFill>
                  <a:srgbClr val="231F20"/>
                </a:solidFill>
                <a:latin typeface="Gulim"/>
                <a:cs typeface="Gulim"/>
              </a:rPr>
              <a:t>요령</a:t>
            </a:r>
            <a:endParaRPr sz="4000" dirty="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1836" y="6603765"/>
            <a:ext cx="312686" cy="160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7878" y="6603766"/>
            <a:ext cx="313715" cy="16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0989" y="6725550"/>
            <a:ext cx="20955" cy="42545"/>
          </a:xfrm>
          <a:custGeom>
            <a:avLst/>
            <a:gdLst/>
            <a:ahLst/>
            <a:cxnLst/>
            <a:rect l="l" t="t" r="r" b="b"/>
            <a:pathLst>
              <a:path w="20955" h="42545">
                <a:moveTo>
                  <a:pt x="20446" y="0"/>
                </a:moveTo>
                <a:lnTo>
                  <a:pt x="0" y="0"/>
                </a:lnTo>
                <a:lnTo>
                  <a:pt x="0" y="42354"/>
                </a:lnTo>
                <a:lnTo>
                  <a:pt x="20446" y="42354"/>
                </a:lnTo>
                <a:lnTo>
                  <a:pt x="2044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812" y="671652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990" y="0"/>
                </a:lnTo>
              </a:path>
            </a:pathLst>
          </a:custGeom>
          <a:ln w="18046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966" y="667702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82" y="0"/>
                </a:lnTo>
              </a:path>
            </a:pathLst>
          </a:custGeom>
          <a:ln w="177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7966" y="6645273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19" h="22859">
                <a:moveTo>
                  <a:pt x="0" y="22860"/>
                </a:moveTo>
                <a:lnTo>
                  <a:pt x="20066" y="22860"/>
                </a:lnTo>
                <a:lnTo>
                  <a:pt x="20066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7966" y="663638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82" y="0"/>
                </a:lnTo>
              </a:path>
            </a:pathLst>
          </a:custGeom>
          <a:ln w="1777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7966" y="6605903"/>
            <a:ext cx="20320" cy="21590"/>
          </a:xfrm>
          <a:custGeom>
            <a:avLst/>
            <a:gdLst/>
            <a:ahLst/>
            <a:cxnLst/>
            <a:rect l="l" t="t" r="r" b="b"/>
            <a:pathLst>
              <a:path w="20319" h="21590">
                <a:moveTo>
                  <a:pt x="0" y="21589"/>
                </a:moveTo>
                <a:lnTo>
                  <a:pt x="20066" y="21589"/>
                </a:lnTo>
                <a:lnTo>
                  <a:pt x="20066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4392" y="6644892"/>
            <a:ext cx="20320" cy="22860"/>
          </a:xfrm>
          <a:custGeom>
            <a:avLst/>
            <a:gdLst/>
            <a:ahLst/>
            <a:cxnLst/>
            <a:rect l="l" t="t" r="r" b="b"/>
            <a:pathLst>
              <a:path w="20319" h="22859">
                <a:moveTo>
                  <a:pt x="20256" y="0"/>
                </a:moveTo>
                <a:lnTo>
                  <a:pt x="0" y="0"/>
                </a:lnTo>
                <a:lnTo>
                  <a:pt x="0" y="22644"/>
                </a:lnTo>
                <a:lnTo>
                  <a:pt x="20256" y="22644"/>
                </a:lnTo>
                <a:lnTo>
                  <a:pt x="2025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4392" y="6606411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20256" y="0"/>
                </a:moveTo>
                <a:lnTo>
                  <a:pt x="0" y="0"/>
                </a:lnTo>
                <a:lnTo>
                  <a:pt x="0" y="20802"/>
                </a:lnTo>
                <a:lnTo>
                  <a:pt x="20256" y="20802"/>
                </a:lnTo>
                <a:lnTo>
                  <a:pt x="2025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997" y="6480009"/>
            <a:ext cx="401320" cy="394335"/>
          </a:xfrm>
          <a:custGeom>
            <a:avLst/>
            <a:gdLst/>
            <a:ahLst/>
            <a:cxnLst/>
            <a:rect l="l" t="t" r="r" b="b"/>
            <a:pathLst>
              <a:path w="401319" h="394334">
                <a:moveTo>
                  <a:pt x="205524" y="0"/>
                </a:moveTo>
                <a:lnTo>
                  <a:pt x="158405" y="5427"/>
                </a:lnTo>
                <a:lnTo>
                  <a:pt x="115148" y="20886"/>
                </a:lnTo>
                <a:lnTo>
                  <a:pt x="76987" y="45144"/>
                </a:lnTo>
                <a:lnTo>
                  <a:pt x="45157" y="76969"/>
                </a:lnTo>
                <a:lnTo>
                  <a:pt x="20893" y="115127"/>
                </a:lnTo>
                <a:lnTo>
                  <a:pt x="5429" y="158385"/>
                </a:lnTo>
                <a:lnTo>
                  <a:pt x="0" y="205511"/>
                </a:lnTo>
                <a:lnTo>
                  <a:pt x="5890" y="254684"/>
                </a:lnTo>
                <a:lnTo>
                  <a:pt x="22731" y="299418"/>
                </a:lnTo>
                <a:lnTo>
                  <a:pt x="49277" y="337705"/>
                </a:lnTo>
                <a:lnTo>
                  <a:pt x="84282" y="367538"/>
                </a:lnTo>
                <a:lnTo>
                  <a:pt x="126501" y="386910"/>
                </a:lnTo>
                <a:lnTo>
                  <a:pt x="174688" y="393814"/>
                </a:lnTo>
                <a:lnTo>
                  <a:pt x="230380" y="385742"/>
                </a:lnTo>
                <a:lnTo>
                  <a:pt x="275847" y="363294"/>
                </a:lnTo>
                <a:lnTo>
                  <a:pt x="310812" y="329118"/>
                </a:lnTo>
                <a:lnTo>
                  <a:pt x="335000" y="285864"/>
                </a:lnTo>
                <a:lnTo>
                  <a:pt x="340920" y="259477"/>
                </a:lnTo>
                <a:lnTo>
                  <a:pt x="339455" y="245033"/>
                </a:lnTo>
                <a:lnTo>
                  <a:pt x="145440" y="245033"/>
                </a:lnTo>
                <a:lnTo>
                  <a:pt x="119942" y="240540"/>
                </a:lnTo>
                <a:lnTo>
                  <a:pt x="84402" y="211665"/>
                </a:lnTo>
                <a:lnTo>
                  <a:pt x="75234" y="190944"/>
                </a:lnTo>
                <a:lnTo>
                  <a:pt x="75133" y="190652"/>
                </a:lnTo>
                <a:lnTo>
                  <a:pt x="73240" y="182801"/>
                </a:lnTo>
                <a:lnTo>
                  <a:pt x="72116" y="176302"/>
                </a:lnTo>
                <a:lnTo>
                  <a:pt x="71545" y="169673"/>
                </a:lnTo>
                <a:lnTo>
                  <a:pt x="71386" y="161747"/>
                </a:lnTo>
                <a:lnTo>
                  <a:pt x="79029" y="122801"/>
                </a:lnTo>
                <a:lnTo>
                  <a:pt x="100773" y="85900"/>
                </a:lnTo>
                <a:lnTo>
                  <a:pt x="134845" y="54841"/>
                </a:lnTo>
                <a:lnTo>
                  <a:pt x="179467" y="33421"/>
                </a:lnTo>
                <a:lnTo>
                  <a:pt x="232867" y="25438"/>
                </a:lnTo>
                <a:lnTo>
                  <a:pt x="304504" y="25438"/>
                </a:lnTo>
                <a:lnTo>
                  <a:pt x="257706" y="6686"/>
                </a:lnTo>
                <a:lnTo>
                  <a:pt x="205524" y="0"/>
                </a:lnTo>
                <a:close/>
              </a:path>
              <a:path w="401319" h="394334">
                <a:moveTo>
                  <a:pt x="280592" y="178763"/>
                </a:moveTo>
                <a:lnTo>
                  <a:pt x="252512" y="178946"/>
                </a:lnTo>
                <a:lnTo>
                  <a:pt x="226563" y="190182"/>
                </a:lnTo>
                <a:lnTo>
                  <a:pt x="205638" y="211785"/>
                </a:lnTo>
                <a:lnTo>
                  <a:pt x="189619" y="229458"/>
                </a:lnTo>
                <a:lnTo>
                  <a:pt x="172505" y="239501"/>
                </a:lnTo>
                <a:lnTo>
                  <a:pt x="156909" y="243998"/>
                </a:lnTo>
                <a:lnTo>
                  <a:pt x="145440" y="245033"/>
                </a:lnTo>
                <a:lnTo>
                  <a:pt x="339455" y="245033"/>
                </a:lnTo>
                <a:lnTo>
                  <a:pt x="338253" y="233187"/>
                </a:lnTo>
                <a:lnTo>
                  <a:pt x="327187" y="209351"/>
                </a:lnTo>
                <a:lnTo>
                  <a:pt x="307911" y="190322"/>
                </a:lnTo>
                <a:lnTo>
                  <a:pt x="280592" y="178763"/>
                </a:lnTo>
                <a:close/>
              </a:path>
              <a:path w="401319" h="394334">
                <a:moveTo>
                  <a:pt x="304504" y="25438"/>
                </a:moveTo>
                <a:lnTo>
                  <a:pt x="232867" y="25438"/>
                </a:lnTo>
                <a:lnTo>
                  <a:pt x="286418" y="33495"/>
                </a:lnTo>
                <a:lnTo>
                  <a:pt x="329962" y="54233"/>
                </a:lnTo>
                <a:lnTo>
                  <a:pt x="363513" y="82502"/>
                </a:lnTo>
                <a:lnTo>
                  <a:pt x="387087" y="113152"/>
                </a:lnTo>
                <a:lnTo>
                  <a:pt x="400697" y="141033"/>
                </a:lnTo>
                <a:lnTo>
                  <a:pt x="399973" y="138836"/>
                </a:lnTo>
                <a:lnTo>
                  <a:pt x="377764" y="93385"/>
                </a:lnTo>
                <a:lnTo>
                  <a:pt x="345521" y="55077"/>
                </a:lnTo>
                <a:lnTo>
                  <a:pt x="304937" y="25611"/>
                </a:lnTo>
                <a:lnTo>
                  <a:pt x="304504" y="25438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382" y="6505439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79">
                <a:moveTo>
                  <a:pt x="268003" y="36525"/>
                </a:moveTo>
                <a:lnTo>
                  <a:pt x="138176" y="36525"/>
                </a:lnTo>
                <a:lnTo>
                  <a:pt x="183223" y="42578"/>
                </a:lnTo>
                <a:lnTo>
                  <a:pt x="223702" y="59660"/>
                </a:lnTo>
                <a:lnTo>
                  <a:pt x="257998" y="86156"/>
                </a:lnTo>
                <a:lnTo>
                  <a:pt x="284495" y="120450"/>
                </a:lnTo>
                <a:lnTo>
                  <a:pt x="301578" y="160926"/>
                </a:lnTo>
                <a:lnTo>
                  <a:pt x="307632" y="205968"/>
                </a:lnTo>
                <a:lnTo>
                  <a:pt x="300077" y="258781"/>
                </a:lnTo>
                <a:lnTo>
                  <a:pt x="278855" y="305723"/>
                </a:lnTo>
                <a:lnTo>
                  <a:pt x="246129" y="344632"/>
                </a:lnTo>
                <a:lnTo>
                  <a:pt x="204063" y="373341"/>
                </a:lnTo>
                <a:lnTo>
                  <a:pt x="248548" y="350823"/>
                </a:lnTo>
                <a:lnTo>
                  <a:pt x="285959" y="318588"/>
                </a:lnTo>
                <a:lnTo>
                  <a:pt x="314695" y="278302"/>
                </a:lnTo>
                <a:lnTo>
                  <a:pt x="333129" y="231592"/>
                </a:lnTo>
                <a:lnTo>
                  <a:pt x="339636" y="180085"/>
                </a:lnTo>
                <a:lnTo>
                  <a:pt x="339096" y="164687"/>
                </a:lnTo>
                <a:lnTo>
                  <a:pt x="330593" y="119608"/>
                </a:lnTo>
                <a:lnTo>
                  <a:pt x="294931" y="60103"/>
                </a:lnTo>
                <a:lnTo>
                  <a:pt x="268003" y="36525"/>
                </a:lnTo>
                <a:close/>
              </a:path>
              <a:path w="339725" h="373379">
                <a:moveTo>
                  <a:pt x="2383" y="159573"/>
                </a:moveTo>
                <a:lnTo>
                  <a:pt x="2438" y="159981"/>
                </a:lnTo>
                <a:lnTo>
                  <a:pt x="3670" y="164909"/>
                </a:lnTo>
                <a:lnTo>
                  <a:pt x="2383" y="159573"/>
                </a:lnTo>
                <a:close/>
              </a:path>
              <a:path w="339725" h="373379">
                <a:moveTo>
                  <a:pt x="161480" y="0"/>
                </a:moveTo>
                <a:lnTo>
                  <a:pt x="108081" y="7983"/>
                </a:lnTo>
                <a:lnTo>
                  <a:pt x="63458" y="29403"/>
                </a:lnTo>
                <a:lnTo>
                  <a:pt x="29387" y="60462"/>
                </a:lnTo>
                <a:lnTo>
                  <a:pt x="7642" y="97363"/>
                </a:lnTo>
                <a:lnTo>
                  <a:pt x="0" y="136309"/>
                </a:lnTo>
                <a:lnTo>
                  <a:pt x="159" y="144242"/>
                </a:lnTo>
                <a:lnTo>
                  <a:pt x="730" y="150875"/>
                </a:lnTo>
                <a:lnTo>
                  <a:pt x="1853" y="157376"/>
                </a:lnTo>
                <a:lnTo>
                  <a:pt x="2383" y="159573"/>
                </a:lnTo>
                <a:lnTo>
                  <a:pt x="1778" y="155054"/>
                </a:lnTo>
                <a:lnTo>
                  <a:pt x="1894" y="149775"/>
                </a:lnTo>
                <a:lnTo>
                  <a:pt x="13369" y="104135"/>
                </a:lnTo>
                <a:lnTo>
                  <a:pt x="44054" y="68194"/>
                </a:lnTo>
                <a:lnTo>
                  <a:pt x="87701" y="44847"/>
                </a:lnTo>
                <a:lnTo>
                  <a:pt x="138176" y="36525"/>
                </a:lnTo>
                <a:lnTo>
                  <a:pt x="268003" y="36525"/>
                </a:lnTo>
                <a:lnTo>
                  <a:pt x="261123" y="30500"/>
                </a:lnTo>
                <a:lnTo>
                  <a:pt x="216644" y="8571"/>
                </a:lnTo>
                <a:lnTo>
                  <a:pt x="161480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596" y="6507529"/>
            <a:ext cx="1724926" cy="3629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901839"/>
            <a:ext cx="396240" cy="3035300"/>
          </a:xfrm>
          <a:custGeom>
            <a:avLst/>
            <a:gdLst/>
            <a:ahLst/>
            <a:cxnLst/>
            <a:rect l="l" t="t" r="r" b="b"/>
            <a:pathLst>
              <a:path w="396240" h="3035300">
                <a:moveTo>
                  <a:pt x="0" y="3034677"/>
                </a:moveTo>
                <a:lnTo>
                  <a:pt x="395998" y="3034677"/>
                </a:lnTo>
                <a:lnTo>
                  <a:pt x="395998" y="0"/>
                </a:lnTo>
                <a:lnTo>
                  <a:pt x="0" y="0"/>
                </a:lnTo>
                <a:lnTo>
                  <a:pt x="0" y="303467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53478" y="1506689"/>
            <a:ext cx="414020" cy="276225"/>
          </a:xfrm>
          <a:custGeom>
            <a:avLst/>
            <a:gdLst/>
            <a:ahLst/>
            <a:cxnLst/>
            <a:rect l="l" t="t" r="r" b="b"/>
            <a:pathLst>
              <a:path w="414020" h="276225">
                <a:moveTo>
                  <a:pt x="413867" y="275907"/>
                </a:moveTo>
                <a:lnTo>
                  <a:pt x="413867" y="188353"/>
                </a:lnTo>
                <a:lnTo>
                  <a:pt x="408500" y="149436"/>
                </a:lnTo>
                <a:lnTo>
                  <a:pt x="393161" y="111451"/>
                </a:lnTo>
                <a:lnTo>
                  <a:pt x="368994" y="76242"/>
                </a:lnTo>
                <a:lnTo>
                  <a:pt x="337144" y="45649"/>
                </a:lnTo>
                <a:lnTo>
                  <a:pt x="298754" y="21516"/>
                </a:lnTo>
                <a:lnTo>
                  <a:pt x="254969" y="5686"/>
                </a:lnTo>
                <a:lnTo>
                  <a:pt x="206933" y="0"/>
                </a:lnTo>
                <a:lnTo>
                  <a:pt x="158897" y="5686"/>
                </a:lnTo>
                <a:lnTo>
                  <a:pt x="115112" y="21516"/>
                </a:lnTo>
                <a:lnTo>
                  <a:pt x="76723" y="45649"/>
                </a:lnTo>
                <a:lnTo>
                  <a:pt x="44872" y="76242"/>
                </a:lnTo>
                <a:lnTo>
                  <a:pt x="20706" y="111451"/>
                </a:lnTo>
                <a:lnTo>
                  <a:pt x="5367" y="149436"/>
                </a:lnTo>
                <a:lnTo>
                  <a:pt x="0" y="188353"/>
                </a:lnTo>
                <a:lnTo>
                  <a:pt x="0" y="229920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44613" y="1797926"/>
            <a:ext cx="61594" cy="152400"/>
          </a:xfrm>
          <a:custGeom>
            <a:avLst/>
            <a:gdLst/>
            <a:ahLst/>
            <a:cxnLst/>
            <a:rect l="l" t="t" r="r" b="b"/>
            <a:pathLst>
              <a:path w="61595" h="152400">
                <a:moveTo>
                  <a:pt x="61417" y="0"/>
                </a:moveTo>
                <a:lnTo>
                  <a:pt x="61417" y="31191"/>
                </a:lnTo>
                <a:lnTo>
                  <a:pt x="57916" y="64739"/>
                </a:lnTo>
                <a:lnTo>
                  <a:pt x="46963" y="97497"/>
                </a:lnTo>
                <a:lnTo>
                  <a:pt x="27882" y="127360"/>
                </a:lnTo>
                <a:lnTo>
                  <a:pt x="0" y="152222"/>
                </a:lnTo>
              </a:path>
            </a:pathLst>
          </a:custGeom>
          <a:ln w="33781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6109" y="1598650"/>
            <a:ext cx="260985" cy="199390"/>
          </a:xfrm>
          <a:custGeom>
            <a:avLst/>
            <a:gdLst/>
            <a:ahLst/>
            <a:cxnLst/>
            <a:rect l="l" t="t" r="r" b="b"/>
            <a:pathLst>
              <a:path w="260984" h="199389">
                <a:moveTo>
                  <a:pt x="0" y="0"/>
                </a:moveTo>
                <a:lnTo>
                  <a:pt x="9881" y="38114"/>
                </a:lnTo>
                <a:lnTo>
                  <a:pt x="36484" y="77112"/>
                </a:lnTo>
                <a:lnTo>
                  <a:pt x="75244" y="114533"/>
                </a:lnTo>
                <a:lnTo>
                  <a:pt x="121597" y="147919"/>
                </a:lnTo>
                <a:lnTo>
                  <a:pt x="170979" y="174811"/>
                </a:lnTo>
                <a:lnTo>
                  <a:pt x="218828" y="192749"/>
                </a:lnTo>
                <a:lnTo>
                  <a:pt x="260578" y="199275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9465" y="1675295"/>
            <a:ext cx="102870" cy="288925"/>
          </a:xfrm>
          <a:custGeom>
            <a:avLst/>
            <a:gdLst/>
            <a:ahLst/>
            <a:cxnLst/>
            <a:rect l="l" t="t" r="r" b="b"/>
            <a:pathLst>
              <a:path w="102870" h="288925">
                <a:moveTo>
                  <a:pt x="76644" y="0"/>
                </a:moveTo>
                <a:lnTo>
                  <a:pt x="49120" y="16010"/>
                </a:lnTo>
                <a:lnTo>
                  <a:pt x="24501" y="40120"/>
                </a:lnTo>
                <a:lnTo>
                  <a:pt x="6792" y="70996"/>
                </a:lnTo>
                <a:lnTo>
                  <a:pt x="0" y="107302"/>
                </a:lnTo>
                <a:lnTo>
                  <a:pt x="0" y="153289"/>
                </a:lnTo>
                <a:lnTo>
                  <a:pt x="7382" y="193334"/>
                </a:lnTo>
                <a:lnTo>
                  <a:pt x="27970" y="230917"/>
                </a:lnTo>
                <a:lnTo>
                  <a:pt x="60195" y="263595"/>
                </a:lnTo>
                <a:lnTo>
                  <a:pt x="102488" y="288925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37412" y="1981873"/>
            <a:ext cx="76835" cy="61594"/>
          </a:xfrm>
          <a:custGeom>
            <a:avLst/>
            <a:gdLst/>
            <a:ahLst/>
            <a:cxnLst/>
            <a:rect l="l" t="t" r="r" b="b"/>
            <a:pathLst>
              <a:path w="76834" h="61594">
                <a:moveTo>
                  <a:pt x="76644" y="30657"/>
                </a:moveTo>
                <a:lnTo>
                  <a:pt x="74236" y="42588"/>
                </a:lnTo>
                <a:lnTo>
                  <a:pt x="67668" y="52328"/>
                </a:lnTo>
                <a:lnTo>
                  <a:pt x="57924" y="58895"/>
                </a:lnTo>
                <a:lnTo>
                  <a:pt x="45986" y="61302"/>
                </a:lnTo>
                <a:lnTo>
                  <a:pt x="30657" y="61302"/>
                </a:lnTo>
                <a:lnTo>
                  <a:pt x="18725" y="58895"/>
                </a:lnTo>
                <a:lnTo>
                  <a:pt x="8980" y="52328"/>
                </a:lnTo>
                <a:lnTo>
                  <a:pt x="2409" y="42588"/>
                </a:lnTo>
                <a:lnTo>
                  <a:pt x="0" y="30657"/>
                </a:lnTo>
                <a:lnTo>
                  <a:pt x="2409" y="18720"/>
                </a:lnTo>
                <a:lnTo>
                  <a:pt x="8980" y="8975"/>
                </a:lnTo>
                <a:lnTo>
                  <a:pt x="18725" y="2407"/>
                </a:lnTo>
                <a:lnTo>
                  <a:pt x="30657" y="0"/>
                </a:lnTo>
                <a:lnTo>
                  <a:pt x="45986" y="0"/>
                </a:lnTo>
                <a:lnTo>
                  <a:pt x="57924" y="2407"/>
                </a:lnTo>
                <a:lnTo>
                  <a:pt x="67668" y="8975"/>
                </a:lnTo>
                <a:lnTo>
                  <a:pt x="74236" y="18720"/>
                </a:lnTo>
                <a:lnTo>
                  <a:pt x="76644" y="30657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8728" y="1873707"/>
            <a:ext cx="168910" cy="139065"/>
          </a:xfrm>
          <a:custGeom>
            <a:avLst/>
            <a:gdLst/>
            <a:ahLst/>
            <a:cxnLst/>
            <a:rect l="l" t="t" r="r" b="b"/>
            <a:pathLst>
              <a:path w="168909" h="139064">
                <a:moveTo>
                  <a:pt x="0" y="138823"/>
                </a:moveTo>
                <a:lnTo>
                  <a:pt x="15824" y="138823"/>
                </a:lnTo>
                <a:lnTo>
                  <a:pt x="64093" y="132082"/>
                </a:lnTo>
                <a:lnTo>
                  <a:pt x="105970" y="113048"/>
                </a:lnTo>
                <a:lnTo>
                  <a:pt x="138966" y="83501"/>
                </a:lnTo>
                <a:lnTo>
                  <a:pt x="160589" y="45224"/>
                </a:lnTo>
                <a:lnTo>
                  <a:pt x="168351" y="0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67346" y="1736610"/>
            <a:ext cx="61594" cy="138430"/>
          </a:xfrm>
          <a:custGeom>
            <a:avLst/>
            <a:gdLst/>
            <a:ahLst/>
            <a:cxnLst/>
            <a:rect l="l" t="t" r="r" b="b"/>
            <a:pathLst>
              <a:path w="61595" h="138430">
                <a:moveTo>
                  <a:pt x="30657" y="0"/>
                </a:moveTo>
                <a:lnTo>
                  <a:pt x="0" y="0"/>
                </a:lnTo>
                <a:lnTo>
                  <a:pt x="0" y="137960"/>
                </a:lnTo>
                <a:lnTo>
                  <a:pt x="30657" y="137960"/>
                </a:lnTo>
                <a:lnTo>
                  <a:pt x="42590" y="135550"/>
                </a:lnTo>
                <a:lnTo>
                  <a:pt x="52335" y="128979"/>
                </a:lnTo>
                <a:lnTo>
                  <a:pt x="58905" y="119234"/>
                </a:lnTo>
                <a:lnTo>
                  <a:pt x="61315" y="107302"/>
                </a:lnTo>
                <a:lnTo>
                  <a:pt x="61315" y="30657"/>
                </a:lnTo>
                <a:lnTo>
                  <a:pt x="58905" y="18725"/>
                </a:lnTo>
                <a:lnTo>
                  <a:pt x="52335" y="8980"/>
                </a:lnTo>
                <a:lnTo>
                  <a:pt x="42590" y="2409"/>
                </a:lnTo>
                <a:lnTo>
                  <a:pt x="30657" y="0"/>
                </a:lnTo>
                <a:close/>
              </a:path>
            </a:pathLst>
          </a:custGeom>
          <a:ln w="33781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75271" y="1719719"/>
            <a:ext cx="95097" cy="17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60780" y="1935886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2618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14794" y="2043176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45986" y="0"/>
                </a:moveTo>
                <a:lnTo>
                  <a:pt x="153276" y="107302"/>
                </a:lnTo>
                <a:lnTo>
                  <a:pt x="107289" y="153288"/>
                </a:lnTo>
                <a:lnTo>
                  <a:pt x="0" y="45986"/>
                </a:lnTo>
                <a:lnTo>
                  <a:pt x="45986" y="0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8070" y="2043176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70" h="153669">
                <a:moveTo>
                  <a:pt x="107302" y="0"/>
                </a:moveTo>
                <a:lnTo>
                  <a:pt x="0" y="107302"/>
                </a:lnTo>
                <a:lnTo>
                  <a:pt x="45986" y="153288"/>
                </a:lnTo>
                <a:lnTo>
                  <a:pt x="153289" y="45986"/>
                </a:lnTo>
                <a:lnTo>
                  <a:pt x="107302" y="0"/>
                </a:lnTo>
                <a:close/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46175" y="2089162"/>
            <a:ext cx="168910" cy="123189"/>
          </a:xfrm>
          <a:custGeom>
            <a:avLst/>
            <a:gdLst/>
            <a:ahLst/>
            <a:cxnLst/>
            <a:rect l="l" t="t" r="r" b="b"/>
            <a:pathLst>
              <a:path w="168909" h="123189">
                <a:moveTo>
                  <a:pt x="168617" y="0"/>
                </a:moveTo>
                <a:lnTo>
                  <a:pt x="81495" y="19367"/>
                </a:lnTo>
                <a:lnTo>
                  <a:pt x="39844" y="40851"/>
                </a:lnTo>
                <a:lnTo>
                  <a:pt x="14185" y="80060"/>
                </a:lnTo>
                <a:lnTo>
                  <a:pt x="0" y="122631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1359" y="2089162"/>
            <a:ext cx="168910" cy="123189"/>
          </a:xfrm>
          <a:custGeom>
            <a:avLst/>
            <a:gdLst/>
            <a:ahLst/>
            <a:cxnLst/>
            <a:rect l="l" t="t" r="r" b="b"/>
            <a:pathLst>
              <a:path w="168909" h="123189">
                <a:moveTo>
                  <a:pt x="0" y="0"/>
                </a:moveTo>
                <a:lnTo>
                  <a:pt x="87121" y="19367"/>
                </a:lnTo>
                <a:lnTo>
                  <a:pt x="128766" y="40851"/>
                </a:lnTo>
                <a:lnTo>
                  <a:pt x="154419" y="80060"/>
                </a:lnTo>
                <a:lnTo>
                  <a:pt x="168617" y="122631"/>
                </a:lnTo>
              </a:path>
            </a:pathLst>
          </a:custGeom>
          <a:ln w="33782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91718" y="3673693"/>
            <a:ext cx="471805" cy="403225"/>
          </a:xfrm>
          <a:custGeom>
            <a:avLst/>
            <a:gdLst/>
            <a:ahLst/>
            <a:cxnLst/>
            <a:rect l="l" t="t" r="r" b="b"/>
            <a:pathLst>
              <a:path w="471804" h="403225">
                <a:moveTo>
                  <a:pt x="425159" y="25041"/>
                </a:moveTo>
                <a:lnTo>
                  <a:pt x="390955" y="7162"/>
                </a:lnTo>
                <a:lnTo>
                  <a:pt x="350289" y="0"/>
                </a:lnTo>
                <a:lnTo>
                  <a:pt x="307799" y="5258"/>
                </a:lnTo>
                <a:lnTo>
                  <a:pt x="268121" y="24641"/>
                </a:lnTo>
                <a:lnTo>
                  <a:pt x="235891" y="59852"/>
                </a:lnTo>
                <a:lnTo>
                  <a:pt x="203668" y="24641"/>
                </a:lnTo>
                <a:lnTo>
                  <a:pt x="163993" y="5258"/>
                </a:lnTo>
                <a:lnTo>
                  <a:pt x="121503" y="0"/>
                </a:lnTo>
                <a:lnTo>
                  <a:pt x="80834" y="7162"/>
                </a:lnTo>
                <a:lnTo>
                  <a:pt x="46623" y="25041"/>
                </a:lnTo>
                <a:lnTo>
                  <a:pt x="20265" y="53743"/>
                </a:lnTo>
                <a:lnTo>
                  <a:pt x="5453" y="86964"/>
                </a:lnTo>
                <a:lnTo>
                  <a:pt x="0" y="121326"/>
                </a:lnTo>
                <a:lnTo>
                  <a:pt x="1716" y="153451"/>
                </a:lnTo>
                <a:lnTo>
                  <a:pt x="25646" y="217107"/>
                </a:lnTo>
                <a:lnTo>
                  <a:pt x="48969" y="248331"/>
                </a:lnTo>
                <a:lnTo>
                  <a:pt x="80888" y="281091"/>
                </a:lnTo>
                <a:lnTo>
                  <a:pt x="122170" y="316841"/>
                </a:lnTo>
                <a:lnTo>
                  <a:pt x="173582" y="357037"/>
                </a:lnTo>
                <a:lnTo>
                  <a:pt x="235891" y="403133"/>
                </a:lnTo>
                <a:lnTo>
                  <a:pt x="298205" y="357037"/>
                </a:lnTo>
                <a:lnTo>
                  <a:pt x="349620" y="316841"/>
                </a:lnTo>
                <a:lnTo>
                  <a:pt x="390904" y="281091"/>
                </a:lnTo>
                <a:lnTo>
                  <a:pt x="422823" y="248331"/>
                </a:lnTo>
                <a:lnTo>
                  <a:pt x="446145" y="217107"/>
                </a:lnTo>
                <a:lnTo>
                  <a:pt x="470067" y="153451"/>
                </a:lnTo>
                <a:lnTo>
                  <a:pt x="471783" y="121326"/>
                </a:lnTo>
                <a:lnTo>
                  <a:pt x="466330" y="86964"/>
                </a:lnTo>
                <a:lnTo>
                  <a:pt x="451518" y="53743"/>
                </a:lnTo>
                <a:lnTo>
                  <a:pt x="425159" y="25041"/>
                </a:lnTo>
                <a:close/>
              </a:path>
            </a:pathLst>
          </a:custGeom>
          <a:ln w="4164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4225" y="3746296"/>
            <a:ext cx="86360" cy="86360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0" y="86296"/>
                </a:moveTo>
                <a:lnTo>
                  <a:pt x="6781" y="52704"/>
                </a:lnTo>
                <a:lnTo>
                  <a:pt x="25274" y="25274"/>
                </a:lnTo>
                <a:lnTo>
                  <a:pt x="52704" y="6781"/>
                </a:lnTo>
                <a:lnTo>
                  <a:pt x="86296" y="0"/>
                </a:lnTo>
              </a:path>
            </a:pathLst>
          </a:custGeom>
          <a:ln w="41643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1934" y="3470833"/>
            <a:ext cx="811530" cy="811530"/>
          </a:xfrm>
          <a:custGeom>
            <a:avLst/>
            <a:gdLst/>
            <a:ahLst/>
            <a:cxnLst/>
            <a:rect l="l" t="t" r="r" b="b"/>
            <a:pathLst>
              <a:path w="811529" h="811529">
                <a:moveTo>
                  <a:pt x="405676" y="811352"/>
                </a:moveTo>
                <a:lnTo>
                  <a:pt x="452987" y="808622"/>
                </a:lnTo>
                <a:lnTo>
                  <a:pt x="498695" y="800638"/>
                </a:lnTo>
                <a:lnTo>
                  <a:pt x="542495" y="787702"/>
                </a:lnTo>
                <a:lnTo>
                  <a:pt x="584084" y="770119"/>
                </a:lnTo>
                <a:lnTo>
                  <a:pt x="623156" y="748194"/>
                </a:lnTo>
                <a:lnTo>
                  <a:pt x="659407" y="722231"/>
                </a:lnTo>
                <a:lnTo>
                  <a:pt x="692534" y="692534"/>
                </a:lnTo>
                <a:lnTo>
                  <a:pt x="722231" y="659407"/>
                </a:lnTo>
                <a:lnTo>
                  <a:pt x="748194" y="623156"/>
                </a:lnTo>
                <a:lnTo>
                  <a:pt x="770119" y="584084"/>
                </a:lnTo>
                <a:lnTo>
                  <a:pt x="787702" y="542495"/>
                </a:lnTo>
                <a:lnTo>
                  <a:pt x="800638" y="498695"/>
                </a:lnTo>
                <a:lnTo>
                  <a:pt x="808622" y="452987"/>
                </a:lnTo>
                <a:lnTo>
                  <a:pt x="811352" y="405676"/>
                </a:lnTo>
                <a:lnTo>
                  <a:pt x="808622" y="358367"/>
                </a:lnTo>
                <a:lnTo>
                  <a:pt x="800638" y="312660"/>
                </a:lnTo>
                <a:lnTo>
                  <a:pt x="787702" y="268861"/>
                </a:lnTo>
                <a:lnTo>
                  <a:pt x="770119" y="227273"/>
                </a:lnTo>
                <a:lnTo>
                  <a:pt x="748194" y="188201"/>
                </a:lnTo>
                <a:lnTo>
                  <a:pt x="722231" y="151949"/>
                </a:lnTo>
                <a:lnTo>
                  <a:pt x="692534" y="118822"/>
                </a:lnTo>
                <a:lnTo>
                  <a:pt x="659407" y="89125"/>
                </a:lnTo>
                <a:lnTo>
                  <a:pt x="623156" y="63160"/>
                </a:lnTo>
                <a:lnTo>
                  <a:pt x="584084" y="41234"/>
                </a:lnTo>
                <a:lnTo>
                  <a:pt x="542495" y="23651"/>
                </a:lnTo>
                <a:lnTo>
                  <a:pt x="498695" y="10714"/>
                </a:lnTo>
                <a:lnTo>
                  <a:pt x="452987" y="2729"/>
                </a:lnTo>
                <a:lnTo>
                  <a:pt x="405676" y="0"/>
                </a:lnTo>
                <a:lnTo>
                  <a:pt x="358364" y="2729"/>
                </a:lnTo>
                <a:lnTo>
                  <a:pt x="312656" y="10714"/>
                </a:lnTo>
                <a:lnTo>
                  <a:pt x="268856" y="23651"/>
                </a:lnTo>
                <a:lnTo>
                  <a:pt x="227267" y="41234"/>
                </a:lnTo>
                <a:lnTo>
                  <a:pt x="188195" y="63160"/>
                </a:lnTo>
                <a:lnTo>
                  <a:pt x="151944" y="89125"/>
                </a:lnTo>
                <a:lnTo>
                  <a:pt x="118818" y="118822"/>
                </a:lnTo>
                <a:lnTo>
                  <a:pt x="89121" y="151949"/>
                </a:lnTo>
                <a:lnTo>
                  <a:pt x="63157" y="188201"/>
                </a:lnTo>
                <a:lnTo>
                  <a:pt x="41232" y="227273"/>
                </a:lnTo>
                <a:lnTo>
                  <a:pt x="23649" y="268861"/>
                </a:lnTo>
                <a:lnTo>
                  <a:pt x="10713" y="312660"/>
                </a:lnTo>
                <a:lnTo>
                  <a:pt x="2729" y="358367"/>
                </a:lnTo>
                <a:lnTo>
                  <a:pt x="0" y="405676"/>
                </a:lnTo>
                <a:lnTo>
                  <a:pt x="2729" y="452987"/>
                </a:lnTo>
                <a:lnTo>
                  <a:pt x="10713" y="498695"/>
                </a:lnTo>
                <a:lnTo>
                  <a:pt x="23649" y="542495"/>
                </a:lnTo>
                <a:lnTo>
                  <a:pt x="41232" y="584084"/>
                </a:lnTo>
                <a:lnTo>
                  <a:pt x="63157" y="623156"/>
                </a:lnTo>
                <a:lnTo>
                  <a:pt x="89121" y="659407"/>
                </a:lnTo>
                <a:lnTo>
                  <a:pt x="118818" y="692534"/>
                </a:lnTo>
                <a:lnTo>
                  <a:pt x="151944" y="722231"/>
                </a:lnTo>
                <a:lnTo>
                  <a:pt x="188195" y="748194"/>
                </a:lnTo>
                <a:lnTo>
                  <a:pt x="227267" y="770119"/>
                </a:lnTo>
                <a:lnTo>
                  <a:pt x="268856" y="787702"/>
                </a:lnTo>
                <a:lnTo>
                  <a:pt x="312656" y="800638"/>
                </a:lnTo>
                <a:lnTo>
                  <a:pt x="358364" y="808622"/>
                </a:lnTo>
                <a:lnTo>
                  <a:pt x="405676" y="811352"/>
                </a:lnTo>
                <a:close/>
              </a:path>
            </a:pathLst>
          </a:custGeom>
          <a:ln w="62471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433" y="6181191"/>
            <a:ext cx="33020" cy="179705"/>
          </a:xfrm>
          <a:custGeom>
            <a:avLst/>
            <a:gdLst/>
            <a:ahLst/>
            <a:cxnLst/>
            <a:rect l="l" t="t" r="r" b="b"/>
            <a:pathLst>
              <a:path w="33020" h="179704">
                <a:moveTo>
                  <a:pt x="32619" y="0"/>
                </a:moveTo>
                <a:lnTo>
                  <a:pt x="30448" y="3340"/>
                </a:lnTo>
                <a:lnTo>
                  <a:pt x="28149" y="6984"/>
                </a:lnTo>
                <a:lnTo>
                  <a:pt x="26117" y="10147"/>
                </a:lnTo>
                <a:lnTo>
                  <a:pt x="7219" y="54084"/>
                </a:lnTo>
                <a:lnTo>
                  <a:pt x="0" y="101961"/>
                </a:lnTo>
                <a:lnTo>
                  <a:pt x="6457" y="146239"/>
                </a:lnTo>
                <a:lnTo>
                  <a:pt x="28594" y="179374"/>
                </a:lnTo>
                <a:lnTo>
                  <a:pt x="32619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52801" y="5589561"/>
            <a:ext cx="91579" cy="229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3617" y="6036221"/>
            <a:ext cx="85725" cy="342265"/>
          </a:xfrm>
          <a:custGeom>
            <a:avLst/>
            <a:gdLst/>
            <a:ahLst/>
            <a:cxnLst/>
            <a:rect l="l" t="t" r="r" b="b"/>
            <a:pathLst>
              <a:path w="85725" h="342264">
                <a:moveTo>
                  <a:pt x="47358" y="0"/>
                </a:moveTo>
                <a:lnTo>
                  <a:pt x="35354" y="19437"/>
                </a:lnTo>
                <a:lnTo>
                  <a:pt x="23402" y="38473"/>
                </a:lnTo>
                <a:lnTo>
                  <a:pt x="11589" y="57030"/>
                </a:lnTo>
                <a:lnTo>
                  <a:pt x="0" y="75031"/>
                </a:lnTo>
                <a:lnTo>
                  <a:pt x="10845" y="342176"/>
                </a:lnTo>
                <a:lnTo>
                  <a:pt x="31542" y="339431"/>
                </a:lnTo>
                <a:lnTo>
                  <a:pt x="50831" y="332535"/>
                </a:lnTo>
                <a:lnTo>
                  <a:pt x="68720" y="322036"/>
                </a:lnTo>
                <a:lnTo>
                  <a:pt x="85217" y="308483"/>
                </a:lnTo>
                <a:lnTo>
                  <a:pt x="47358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01061" y="5930303"/>
            <a:ext cx="102870" cy="352425"/>
          </a:xfrm>
          <a:custGeom>
            <a:avLst/>
            <a:gdLst/>
            <a:ahLst/>
            <a:cxnLst/>
            <a:rect l="l" t="t" r="r" b="b"/>
            <a:pathLst>
              <a:path w="102870" h="352425">
                <a:moveTo>
                  <a:pt x="30225" y="0"/>
                </a:moveTo>
                <a:lnTo>
                  <a:pt x="29273" y="2247"/>
                </a:lnTo>
                <a:lnTo>
                  <a:pt x="28447" y="4292"/>
                </a:lnTo>
                <a:lnTo>
                  <a:pt x="27406" y="6070"/>
                </a:lnTo>
                <a:lnTo>
                  <a:pt x="5727" y="45440"/>
                </a:lnTo>
                <a:lnTo>
                  <a:pt x="0" y="55422"/>
                </a:lnTo>
                <a:lnTo>
                  <a:pt x="55206" y="351929"/>
                </a:lnTo>
                <a:lnTo>
                  <a:pt x="66977" y="332019"/>
                </a:lnTo>
                <a:lnTo>
                  <a:pt x="78849" y="311738"/>
                </a:lnTo>
                <a:lnTo>
                  <a:pt x="90695" y="291313"/>
                </a:lnTo>
                <a:lnTo>
                  <a:pt x="102387" y="270967"/>
                </a:lnTo>
                <a:lnTo>
                  <a:pt x="3022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29218" y="5600496"/>
            <a:ext cx="76758" cy="234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57335" y="5604814"/>
            <a:ext cx="214629" cy="537210"/>
          </a:xfrm>
          <a:custGeom>
            <a:avLst/>
            <a:gdLst/>
            <a:ahLst/>
            <a:cxnLst/>
            <a:rect l="l" t="t" r="r" b="b"/>
            <a:pathLst>
              <a:path w="214629" h="537210">
                <a:moveTo>
                  <a:pt x="0" y="0"/>
                </a:moveTo>
                <a:lnTo>
                  <a:pt x="179590" y="537121"/>
                </a:lnTo>
                <a:lnTo>
                  <a:pt x="189901" y="518448"/>
                </a:lnTo>
                <a:lnTo>
                  <a:pt x="199272" y="501162"/>
                </a:lnTo>
                <a:lnTo>
                  <a:pt x="207562" y="485631"/>
                </a:lnTo>
                <a:lnTo>
                  <a:pt x="214629" y="472147"/>
                </a:lnTo>
                <a:lnTo>
                  <a:pt x="16700" y="2171"/>
                </a:lnTo>
                <a:lnTo>
                  <a:pt x="11366" y="1473"/>
                </a:lnTo>
                <a:lnTo>
                  <a:pt x="5676" y="825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25839" y="6210401"/>
            <a:ext cx="68694" cy="157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89099" y="5608332"/>
            <a:ext cx="413384" cy="749935"/>
          </a:xfrm>
          <a:custGeom>
            <a:avLst/>
            <a:gdLst/>
            <a:ahLst/>
            <a:cxnLst/>
            <a:rect l="l" t="t" r="r" b="b"/>
            <a:pathLst>
              <a:path w="413384" h="749935">
                <a:moveTo>
                  <a:pt x="264532" y="413179"/>
                </a:moveTo>
                <a:lnTo>
                  <a:pt x="230781" y="413179"/>
                </a:lnTo>
                <a:lnTo>
                  <a:pt x="241371" y="419214"/>
                </a:lnTo>
                <a:lnTo>
                  <a:pt x="248173" y="432698"/>
                </a:lnTo>
                <a:lnTo>
                  <a:pt x="249885" y="451980"/>
                </a:lnTo>
                <a:lnTo>
                  <a:pt x="248534" y="469915"/>
                </a:lnTo>
                <a:lnTo>
                  <a:pt x="246507" y="496176"/>
                </a:lnTo>
                <a:lnTo>
                  <a:pt x="372440" y="749668"/>
                </a:lnTo>
                <a:lnTo>
                  <a:pt x="389202" y="736261"/>
                </a:lnTo>
                <a:lnTo>
                  <a:pt x="400573" y="717315"/>
                </a:lnTo>
                <a:lnTo>
                  <a:pt x="408016" y="692739"/>
                </a:lnTo>
                <a:lnTo>
                  <a:pt x="412991" y="662444"/>
                </a:lnTo>
                <a:lnTo>
                  <a:pt x="264532" y="413179"/>
                </a:lnTo>
                <a:close/>
              </a:path>
              <a:path w="413384" h="749935">
                <a:moveTo>
                  <a:pt x="0" y="0"/>
                </a:moveTo>
                <a:lnTo>
                  <a:pt x="209905" y="422541"/>
                </a:lnTo>
                <a:lnTo>
                  <a:pt x="212585" y="420027"/>
                </a:lnTo>
                <a:lnTo>
                  <a:pt x="215150" y="417677"/>
                </a:lnTo>
                <a:lnTo>
                  <a:pt x="217703" y="416242"/>
                </a:lnTo>
                <a:lnTo>
                  <a:pt x="230781" y="413179"/>
                </a:lnTo>
                <a:lnTo>
                  <a:pt x="264532" y="413179"/>
                </a:lnTo>
                <a:lnTo>
                  <a:pt x="19303" y="1435"/>
                </a:lnTo>
                <a:lnTo>
                  <a:pt x="13309" y="1130"/>
                </a:lnTo>
                <a:lnTo>
                  <a:pt x="6769" y="647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25865" y="5610326"/>
            <a:ext cx="391160" cy="565150"/>
          </a:xfrm>
          <a:custGeom>
            <a:avLst/>
            <a:gdLst/>
            <a:ahLst/>
            <a:cxnLst/>
            <a:rect l="l" t="t" r="r" b="b"/>
            <a:pathLst>
              <a:path w="391159" h="565150">
                <a:moveTo>
                  <a:pt x="0" y="38"/>
                </a:moveTo>
                <a:lnTo>
                  <a:pt x="385673" y="564603"/>
                </a:lnTo>
                <a:lnTo>
                  <a:pt x="387162" y="540716"/>
                </a:lnTo>
                <a:lnTo>
                  <a:pt x="388466" y="515716"/>
                </a:lnTo>
                <a:lnTo>
                  <a:pt x="391096" y="460133"/>
                </a:lnTo>
                <a:lnTo>
                  <a:pt x="22580" y="253"/>
                </a:lnTo>
                <a:lnTo>
                  <a:pt x="8369" y="253"/>
                </a:lnTo>
                <a:lnTo>
                  <a:pt x="0" y="38"/>
                </a:lnTo>
                <a:close/>
              </a:path>
              <a:path w="391159" h="565150">
                <a:moveTo>
                  <a:pt x="22377" y="0"/>
                </a:moveTo>
                <a:lnTo>
                  <a:pt x="15824" y="253"/>
                </a:lnTo>
                <a:lnTo>
                  <a:pt x="22580" y="253"/>
                </a:lnTo>
                <a:lnTo>
                  <a:pt x="22377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67940" y="5603328"/>
            <a:ext cx="357505" cy="394335"/>
          </a:xfrm>
          <a:custGeom>
            <a:avLst/>
            <a:gdLst/>
            <a:ahLst/>
            <a:cxnLst/>
            <a:rect l="l" t="t" r="r" b="b"/>
            <a:pathLst>
              <a:path w="357504" h="394335">
                <a:moveTo>
                  <a:pt x="22732" y="0"/>
                </a:moveTo>
                <a:lnTo>
                  <a:pt x="18224" y="1523"/>
                </a:lnTo>
                <a:lnTo>
                  <a:pt x="13487" y="2857"/>
                </a:lnTo>
                <a:lnTo>
                  <a:pt x="8635" y="4076"/>
                </a:lnTo>
                <a:lnTo>
                  <a:pt x="7632" y="4419"/>
                </a:lnTo>
                <a:lnTo>
                  <a:pt x="6032" y="4724"/>
                </a:lnTo>
                <a:lnTo>
                  <a:pt x="4076" y="4991"/>
                </a:lnTo>
                <a:lnTo>
                  <a:pt x="2997" y="5206"/>
                </a:lnTo>
                <a:lnTo>
                  <a:pt x="1435" y="5333"/>
                </a:lnTo>
                <a:lnTo>
                  <a:pt x="0" y="5638"/>
                </a:lnTo>
                <a:lnTo>
                  <a:pt x="352805" y="393826"/>
                </a:lnTo>
                <a:lnTo>
                  <a:pt x="353237" y="386803"/>
                </a:lnTo>
                <a:lnTo>
                  <a:pt x="353720" y="379514"/>
                </a:lnTo>
                <a:lnTo>
                  <a:pt x="354152" y="372097"/>
                </a:lnTo>
                <a:lnTo>
                  <a:pt x="354329" y="369925"/>
                </a:lnTo>
                <a:lnTo>
                  <a:pt x="354406" y="367715"/>
                </a:lnTo>
                <a:lnTo>
                  <a:pt x="354672" y="365594"/>
                </a:lnTo>
                <a:lnTo>
                  <a:pt x="354926" y="359702"/>
                </a:lnTo>
                <a:lnTo>
                  <a:pt x="355282" y="353758"/>
                </a:lnTo>
                <a:lnTo>
                  <a:pt x="355587" y="347776"/>
                </a:lnTo>
                <a:lnTo>
                  <a:pt x="355663" y="344385"/>
                </a:lnTo>
                <a:lnTo>
                  <a:pt x="355930" y="341007"/>
                </a:lnTo>
                <a:lnTo>
                  <a:pt x="356107" y="337578"/>
                </a:lnTo>
                <a:lnTo>
                  <a:pt x="356539" y="330644"/>
                </a:lnTo>
                <a:lnTo>
                  <a:pt x="357060" y="323532"/>
                </a:lnTo>
                <a:lnTo>
                  <a:pt x="357441" y="316458"/>
                </a:lnTo>
                <a:lnTo>
                  <a:pt x="22732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08631" y="5581662"/>
            <a:ext cx="337820" cy="283845"/>
          </a:xfrm>
          <a:custGeom>
            <a:avLst/>
            <a:gdLst/>
            <a:ahLst/>
            <a:cxnLst/>
            <a:rect l="l" t="t" r="r" b="b"/>
            <a:pathLst>
              <a:path w="337820" h="283845">
                <a:moveTo>
                  <a:pt x="15824" y="0"/>
                </a:moveTo>
                <a:lnTo>
                  <a:pt x="12268" y="6083"/>
                </a:lnTo>
                <a:lnTo>
                  <a:pt x="6769" y="10845"/>
                </a:lnTo>
                <a:lnTo>
                  <a:pt x="0" y="14490"/>
                </a:lnTo>
                <a:lnTo>
                  <a:pt x="322707" y="283540"/>
                </a:lnTo>
                <a:lnTo>
                  <a:pt x="325336" y="268945"/>
                </a:lnTo>
                <a:lnTo>
                  <a:pt x="328590" y="254892"/>
                </a:lnTo>
                <a:lnTo>
                  <a:pt x="332543" y="241481"/>
                </a:lnTo>
                <a:lnTo>
                  <a:pt x="337273" y="228815"/>
                </a:lnTo>
                <a:lnTo>
                  <a:pt x="15824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22487" y="5536260"/>
            <a:ext cx="397510" cy="239395"/>
          </a:xfrm>
          <a:custGeom>
            <a:avLst/>
            <a:gdLst/>
            <a:ahLst/>
            <a:cxnLst/>
            <a:rect l="l" t="t" r="r" b="b"/>
            <a:pathLst>
              <a:path w="397509" h="239395">
                <a:moveTo>
                  <a:pt x="0" y="0"/>
                </a:moveTo>
                <a:lnTo>
                  <a:pt x="2626" y="7572"/>
                </a:lnTo>
                <a:lnTo>
                  <a:pt x="4449" y="14517"/>
                </a:lnTo>
                <a:lnTo>
                  <a:pt x="5556" y="20893"/>
                </a:lnTo>
                <a:lnTo>
                  <a:pt x="6032" y="26758"/>
                </a:lnTo>
                <a:lnTo>
                  <a:pt x="346684" y="238785"/>
                </a:lnTo>
                <a:lnTo>
                  <a:pt x="351116" y="234530"/>
                </a:lnTo>
                <a:lnTo>
                  <a:pt x="355841" y="230505"/>
                </a:lnTo>
                <a:lnTo>
                  <a:pt x="361353" y="227469"/>
                </a:lnTo>
                <a:lnTo>
                  <a:pt x="397217" y="206997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97264" y="5489168"/>
            <a:ext cx="532765" cy="227329"/>
          </a:xfrm>
          <a:custGeom>
            <a:avLst/>
            <a:gdLst/>
            <a:ahLst/>
            <a:cxnLst/>
            <a:rect l="l" t="t" r="r" b="b"/>
            <a:pathLst>
              <a:path w="532765" h="227329">
                <a:moveTo>
                  <a:pt x="0" y="0"/>
                </a:moveTo>
                <a:lnTo>
                  <a:pt x="4058" y="6527"/>
                </a:lnTo>
                <a:lnTo>
                  <a:pt x="7756" y="12734"/>
                </a:lnTo>
                <a:lnTo>
                  <a:pt x="11154" y="18680"/>
                </a:lnTo>
                <a:lnTo>
                  <a:pt x="14312" y="24422"/>
                </a:lnTo>
                <a:lnTo>
                  <a:pt x="470115" y="226860"/>
                </a:lnTo>
                <a:lnTo>
                  <a:pt x="502637" y="207894"/>
                </a:lnTo>
                <a:lnTo>
                  <a:pt x="517950" y="198679"/>
                </a:lnTo>
                <a:lnTo>
                  <a:pt x="532434" y="189699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33217" y="5542813"/>
            <a:ext cx="288925" cy="99695"/>
          </a:xfrm>
          <a:custGeom>
            <a:avLst/>
            <a:gdLst/>
            <a:ahLst/>
            <a:cxnLst/>
            <a:rect l="l" t="t" r="r" b="b"/>
            <a:pathLst>
              <a:path w="288925" h="99695">
                <a:moveTo>
                  <a:pt x="73685" y="0"/>
                </a:moveTo>
                <a:lnTo>
                  <a:pt x="51456" y="9759"/>
                </a:lnTo>
                <a:lnTo>
                  <a:pt x="31873" y="17668"/>
                </a:lnTo>
                <a:lnTo>
                  <a:pt x="14753" y="23877"/>
                </a:lnTo>
                <a:lnTo>
                  <a:pt x="0" y="28536"/>
                </a:lnTo>
                <a:lnTo>
                  <a:pt x="246900" y="99441"/>
                </a:lnTo>
                <a:lnTo>
                  <a:pt x="248767" y="98056"/>
                </a:lnTo>
                <a:lnTo>
                  <a:pt x="250634" y="96494"/>
                </a:lnTo>
                <a:lnTo>
                  <a:pt x="252234" y="95059"/>
                </a:lnTo>
                <a:lnTo>
                  <a:pt x="252488" y="94894"/>
                </a:lnTo>
                <a:lnTo>
                  <a:pt x="252755" y="94589"/>
                </a:lnTo>
                <a:lnTo>
                  <a:pt x="253098" y="94322"/>
                </a:lnTo>
                <a:lnTo>
                  <a:pt x="255092" y="92506"/>
                </a:lnTo>
                <a:lnTo>
                  <a:pt x="256654" y="90728"/>
                </a:lnTo>
                <a:lnTo>
                  <a:pt x="258521" y="88773"/>
                </a:lnTo>
                <a:lnTo>
                  <a:pt x="261467" y="85915"/>
                </a:lnTo>
                <a:lnTo>
                  <a:pt x="264680" y="82880"/>
                </a:lnTo>
                <a:lnTo>
                  <a:pt x="267322" y="79794"/>
                </a:lnTo>
                <a:lnTo>
                  <a:pt x="270357" y="76504"/>
                </a:lnTo>
                <a:lnTo>
                  <a:pt x="272834" y="72771"/>
                </a:lnTo>
                <a:lnTo>
                  <a:pt x="275348" y="69215"/>
                </a:lnTo>
                <a:lnTo>
                  <a:pt x="276390" y="67868"/>
                </a:lnTo>
                <a:lnTo>
                  <a:pt x="277736" y="66433"/>
                </a:lnTo>
                <a:lnTo>
                  <a:pt x="278511" y="65011"/>
                </a:lnTo>
                <a:lnTo>
                  <a:pt x="282816" y="58369"/>
                </a:lnTo>
                <a:lnTo>
                  <a:pt x="285927" y="51473"/>
                </a:lnTo>
                <a:lnTo>
                  <a:pt x="288658" y="44411"/>
                </a:lnTo>
                <a:lnTo>
                  <a:pt x="7368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72017" y="5453075"/>
            <a:ext cx="285115" cy="94615"/>
          </a:xfrm>
          <a:custGeom>
            <a:avLst/>
            <a:gdLst/>
            <a:ahLst/>
            <a:cxnLst/>
            <a:rect l="l" t="t" r="r" b="b"/>
            <a:pathLst>
              <a:path w="285115" h="94614">
                <a:moveTo>
                  <a:pt x="0" y="0"/>
                </a:moveTo>
                <a:lnTo>
                  <a:pt x="3987" y="6070"/>
                </a:lnTo>
                <a:lnTo>
                  <a:pt x="8242" y="12230"/>
                </a:lnTo>
                <a:lnTo>
                  <a:pt x="12966" y="17779"/>
                </a:lnTo>
                <a:lnTo>
                  <a:pt x="13055" y="18033"/>
                </a:lnTo>
                <a:lnTo>
                  <a:pt x="13233" y="18211"/>
                </a:lnTo>
                <a:lnTo>
                  <a:pt x="276910" y="94018"/>
                </a:lnTo>
                <a:lnTo>
                  <a:pt x="276910" y="89598"/>
                </a:lnTo>
                <a:lnTo>
                  <a:pt x="277431" y="84747"/>
                </a:lnTo>
                <a:lnTo>
                  <a:pt x="278422" y="79451"/>
                </a:lnTo>
                <a:lnTo>
                  <a:pt x="279768" y="73202"/>
                </a:lnTo>
                <a:lnTo>
                  <a:pt x="281812" y="66306"/>
                </a:lnTo>
                <a:lnTo>
                  <a:pt x="284619" y="58762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57958" y="5426532"/>
            <a:ext cx="327660" cy="57150"/>
          </a:xfrm>
          <a:custGeom>
            <a:avLst/>
            <a:gdLst/>
            <a:ahLst/>
            <a:cxnLst/>
            <a:rect l="l" t="t" r="r" b="b"/>
            <a:pathLst>
              <a:path w="327659" h="57150">
                <a:moveTo>
                  <a:pt x="0" y="0"/>
                </a:moveTo>
                <a:lnTo>
                  <a:pt x="787" y="1689"/>
                </a:lnTo>
                <a:lnTo>
                  <a:pt x="1435" y="3594"/>
                </a:lnTo>
                <a:lnTo>
                  <a:pt x="3479" y="8064"/>
                </a:lnTo>
                <a:lnTo>
                  <a:pt x="5080" y="10845"/>
                </a:lnTo>
                <a:lnTo>
                  <a:pt x="6515" y="13487"/>
                </a:lnTo>
                <a:lnTo>
                  <a:pt x="310781" y="56896"/>
                </a:lnTo>
                <a:lnTo>
                  <a:pt x="312813" y="52565"/>
                </a:lnTo>
                <a:lnTo>
                  <a:pt x="314515" y="48653"/>
                </a:lnTo>
                <a:lnTo>
                  <a:pt x="316979" y="43929"/>
                </a:lnTo>
                <a:lnTo>
                  <a:pt x="320929" y="35775"/>
                </a:lnTo>
                <a:lnTo>
                  <a:pt x="324269" y="28486"/>
                </a:lnTo>
                <a:lnTo>
                  <a:pt x="327215" y="21285"/>
                </a:lnTo>
                <a:lnTo>
                  <a:pt x="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268459" y="5476683"/>
            <a:ext cx="160020" cy="58419"/>
          </a:xfrm>
          <a:custGeom>
            <a:avLst/>
            <a:gdLst/>
            <a:ahLst/>
            <a:cxnLst/>
            <a:rect l="l" t="t" r="r" b="b"/>
            <a:pathLst>
              <a:path w="160020" h="58420">
                <a:moveTo>
                  <a:pt x="81838" y="0"/>
                </a:moveTo>
                <a:lnTo>
                  <a:pt x="24066" y="22035"/>
                </a:lnTo>
                <a:lnTo>
                  <a:pt x="11852" y="28833"/>
                </a:lnTo>
                <a:lnTo>
                  <a:pt x="0" y="35307"/>
                </a:lnTo>
                <a:lnTo>
                  <a:pt x="159765" y="57989"/>
                </a:lnTo>
                <a:lnTo>
                  <a:pt x="148785" y="26046"/>
                </a:lnTo>
                <a:lnTo>
                  <a:pt x="123110" y="4027"/>
                </a:lnTo>
                <a:lnTo>
                  <a:pt x="81838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49601" y="5371960"/>
            <a:ext cx="354330" cy="45085"/>
          </a:xfrm>
          <a:custGeom>
            <a:avLst/>
            <a:gdLst/>
            <a:ahLst/>
            <a:cxnLst/>
            <a:rect l="l" t="t" r="r" b="b"/>
            <a:pathLst>
              <a:path w="354329" h="45085">
                <a:moveTo>
                  <a:pt x="354050" y="0"/>
                </a:moveTo>
                <a:lnTo>
                  <a:pt x="0" y="29883"/>
                </a:lnTo>
                <a:lnTo>
                  <a:pt x="1168" y="34645"/>
                </a:lnTo>
                <a:lnTo>
                  <a:pt x="2603" y="39243"/>
                </a:lnTo>
                <a:lnTo>
                  <a:pt x="4114" y="43802"/>
                </a:lnTo>
                <a:lnTo>
                  <a:pt x="346684" y="44881"/>
                </a:lnTo>
                <a:lnTo>
                  <a:pt x="348716" y="37680"/>
                </a:lnTo>
                <a:lnTo>
                  <a:pt x="350329" y="30657"/>
                </a:lnTo>
                <a:lnTo>
                  <a:pt x="351497" y="23761"/>
                </a:lnTo>
                <a:lnTo>
                  <a:pt x="352844" y="16090"/>
                </a:lnTo>
                <a:lnTo>
                  <a:pt x="353542" y="8191"/>
                </a:lnTo>
                <a:lnTo>
                  <a:pt x="354050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45423" y="5296471"/>
            <a:ext cx="358775" cy="95250"/>
          </a:xfrm>
          <a:custGeom>
            <a:avLst/>
            <a:gdLst/>
            <a:ahLst/>
            <a:cxnLst/>
            <a:rect l="l" t="t" r="r" b="b"/>
            <a:pathLst>
              <a:path w="358775" h="95250">
                <a:moveTo>
                  <a:pt x="350494" y="0"/>
                </a:moveTo>
                <a:lnTo>
                  <a:pt x="0" y="82003"/>
                </a:lnTo>
                <a:lnTo>
                  <a:pt x="520" y="86512"/>
                </a:lnTo>
                <a:lnTo>
                  <a:pt x="1041" y="90766"/>
                </a:lnTo>
                <a:lnTo>
                  <a:pt x="1854" y="95186"/>
                </a:lnTo>
                <a:lnTo>
                  <a:pt x="358216" y="42494"/>
                </a:lnTo>
                <a:lnTo>
                  <a:pt x="357172" y="31380"/>
                </a:lnTo>
                <a:lnTo>
                  <a:pt x="355541" y="20575"/>
                </a:lnTo>
                <a:lnTo>
                  <a:pt x="353317" y="10106"/>
                </a:lnTo>
                <a:lnTo>
                  <a:pt x="350494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43987" y="5229059"/>
            <a:ext cx="338455" cy="138430"/>
          </a:xfrm>
          <a:custGeom>
            <a:avLst/>
            <a:gdLst/>
            <a:ahLst/>
            <a:cxnLst/>
            <a:rect l="l" t="t" r="r" b="b"/>
            <a:pathLst>
              <a:path w="338454" h="138429">
                <a:moveTo>
                  <a:pt x="311035" y="0"/>
                </a:moveTo>
                <a:lnTo>
                  <a:pt x="254" y="123951"/>
                </a:lnTo>
                <a:lnTo>
                  <a:pt x="254" y="124421"/>
                </a:lnTo>
                <a:lnTo>
                  <a:pt x="0" y="124942"/>
                </a:lnTo>
                <a:lnTo>
                  <a:pt x="0" y="129806"/>
                </a:lnTo>
                <a:lnTo>
                  <a:pt x="254" y="133921"/>
                </a:lnTo>
                <a:lnTo>
                  <a:pt x="431" y="138264"/>
                </a:lnTo>
                <a:lnTo>
                  <a:pt x="338048" y="34912"/>
                </a:lnTo>
                <a:lnTo>
                  <a:pt x="332207" y="25431"/>
                </a:lnTo>
                <a:lnTo>
                  <a:pt x="325747" y="16446"/>
                </a:lnTo>
                <a:lnTo>
                  <a:pt x="318683" y="7966"/>
                </a:lnTo>
                <a:lnTo>
                  <a:pt x="31103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45499" y="5185193"/>
            <a:ext cx="273685" cy="152400"/>
          </a:xfrm>
          <a:custGeom>
            <a:avLst/>
            <a:gdLst/>
            <a:ahLst/>
            <a:cxnLst/>
            <a:rect l="l" t="t" r="r" b="b"/>
            <a:pathLst>
              <a:path w="273684" h="152400">
                <a:moveTo>
                  <a:pt x="224815" y="0"/>
                </a:moveTo>
                <a:lnTo>
                  <a:pt x="4152" y="132702"/>
                </a:lnTo>
                <a:lnTo>
                  <a:pt x="4076" y="133184"/>
                </a:lnTo>
                <a:lnTo>
                  <a:pt x="3898" y="133578"/>
                </a:lnTo>
                <a:lnTo>
                  <a:pt x="3721" y="134137"/>
                </a:lnTo>
                <a:lnTo>
                  <a:pt x="2641" y="138176"/>
                </a:lnTo>
                <a:lnTo>
                  <a:pt x="863" y="148056"/>
                </a:lnTo>
                <a:lnTo>
                  <a:pt x="342" y="149745"/>
                </a:lnTo>
                <a:lnTo>
                  <a:pt x="165" y="151523"/>
                </a:lnTo>
                <a:lnTo>
                  <a:pt x="76" y="151739"/>
                </a:lnTo>
                <a:lnTo>
                  <a:pt x="0" y="152349"/>
                </a:lnTo>
                <a:lnTo>
                  <a:pt x="273430" y="17602"/>
                </a:lnTo>
                <a:lnTo>
                  <a:pt x="262127" y="12164"/>
                </a:lnTo>
                <a:lnTo>
                  <a:pt x="250228" y="7386"/>
                </a:lnTo>
                <a:lnTo>
                  <a:pt x="237776" y="3316"/>
                </a:lnTo>
                <a:lnTo>
                  <a:pt x="224815" y="0"/>
                </a:lnTo>
                <a:close/>
              </a:path>
            </a:pathLst>
          </a:custGeom>
          <a:solidFill>
            <a:srgbClr val="21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8118" y="5180609"/>
            <a:ext cx="163136" cy="1143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87511" y="5539546"/>
            <a:ext cx="275983" cy="248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4761" y="1496720"/>
            <a:ext cx="716915" cy="716915"/>
          </a:xfrm>
          <a:custGeom>
            <a:avLst/>
            <a:gdLst/>
            <a:ahLst/>
            <a:cxnLst/>
            <a:rect l="l" t="t" r="r" b="b"/>
            <a:pathLst>
              <a:path w="716914" h="716914">
                <a:moveTo>
                  <a:pt x="358013" y="0"/>
                </a:moveTo>
                <a:lnTo>
                  <a:pt x="309515" y="3277"/>
                </a:lnTo>
                <a:lnTo>
                  <a:pt x="262981" y="12798"/>
                </a:lnTo>
                <a:lnTo>
                  <a:pt x="218839" y="28134"/>
                </a:lnTo>
                <a:lnTo>
                  <a:pt x="177519" y="48859"/>
                </a:lnTo>
                <a:lnTo>
                  <a:pt x="139449" y="74543"/>
                </a:lnTo>
                <a:lnTo>
                  <a:pt x="105059" y="104759"/>
                </a:lnTo>
                <a:lnTo>
                  <a:pt x="74746" y="139122"/>
                </a:lnTo>
                <a:lnTo>
                  <a:pt x="49031" y="177073"/>
                </a:lnTo>
                <a:lnTo>
                  <a:pt x="28252" y="218316"/>
                </a:lnTo>
                <a:lnTo>
                  <a:pt x="12867" y="262379"/>
                </a:lnTo>
                <a:lnTo>
                  <a:pt x="3307" y="308833"/>
                </a:lnTo>
                <a:lnTo>
                  <a:pt x="0" y="357250"/>
                </a:lnTo>
                <a:lnTo>
                  <a:pt x="3246" y="405956"/>
                </a:lnTo>
                <a:lnTo>
                  <a:pt x="12769" y="452691"/>
                </a:lnTo>
                <a:lnTo>
                  <a:pt x="28137" y="497025"/>
                </a:lnTo>
                <a:lnTo>
                  <a:pt x="48919" y="538526"/>
                </a:lnTo>
                <a:lnTo>
                  <a:pt x="74686" y="576761"/>
                </a:lnTo>
                <a:lnTo>
                  <a:pt x="105006" y="611300"/>
                </a:lnTo>
                <a:lnTo>
                  <a:pt x="139449" y="641709"/>
                </a:lnTo>
                <a:lnTo>
                  <a:pt x="177584" y="667559"/>
                </a:lnTo>
                <a:lnTo>
                  <a:pt x="218980" y="688415"/>
                </a:lnTo>
                <a:lnTo>
                  <a:pt x="263208" y="703847"/>
                </a:lnTo>
                <a:lnTo>
                  <a:pt x="309835" y="713423"/>
                </a:lnTo>
                <a:lnTo>
                  <a:pt x="358432" y="716711"/>
                </a:lnTo>
                <a:lnTo>
                  <a:pt x="407054" y="713423"/>
                </a:lnTo>
                <a:lnTo>
                  <a:pt x="453560" y="703904"/>
                </a:lnTo>
                <a:lnTo>
                  <a:pt x="497737" y="688537"/>
                </a:lnTo>
                <a:lnTo>
                  <a:pt x="539087" y="667765"/>
                </a:lnTo>
                <a:lnTo>
                  <a:pt x="577180" y="642018"/>
                </a:lnTo>
                <a:lnTo>
                  <a:pt x="611589" y="611722"/>
                </a:lnTo>
                <a:lnTo>
                  <a:pt x="641885" y="577306"/>
                </a:lnTo>
                <a:lnTo>
                  <a:pt x="667641" y="539199"/>
                </a:lnTo>
                <a:lnTo>
                  <a:pt x="688428" y="497829"/>
                </a:lnTo>
                <a:lnTo>
                  <a:pt x="703819" y="453623"/>
                </a:lnTo>
                <a:lnTo>
                  <a:pt x="713385" y="407010"/>
                </a:lnTo>
                <a:lnTo>
                  <a:pt x="716699" y="358419"/>
                </a:lnTo>
                <a:lnTo>
                  <a:pt x="713473" y="309653"/>
                </a:lnTo>
                <a:lnTo>
                  <a:pt x="703994" y="262920"/>
                </a:lnTo>
                <a:lnTo>
                  <a:pt x="688684" y="218639"/>
                </a:lnTo>
                <a:lnTo>
                  <a:pt x="667964" y="177233"/>
                </a:lnTo>
                <a:lnTo>
                  <a:pt x="642216" y="139078"/>
                </a:lnTo>
                <a:lnTo>
                  <a:pt x="611979" y="104728"/>
                </a:lnTo>
                <a:lnTo>
                  <a:pt x="577557" y="74472"/>
                </a:lnTo>
                <a:lnTo>
                  <a:pt x="539411" y="48775"/>
                </a:lnTo>
                <a:lnTo>
                  <a:pt x="497962" y="28058"/>
                </a:lnTo>
                <a:lnTo>
                  <a:pt x="453632" y="12742"/>
                </a:lnTo>
                <a:lnTo>
                  <a:pt x="406841" y="3249"/>
                </a:lnTo>
                <a:lnTo>
                  <a:pt x="358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54307" y="1516265"/>
            <a:ext cx="678180" cy="678180"/>
          </a:xfrm>
          <a:custGeom>
            <a:avLst/>
            <a:gdLst/>
            <a:ahLst/>
            <a:cxnLst/>
            <a:rect l="l" t="t" r="r" b="b"/>
            <a:pathLst>
              <a:path w="678179" h="678180">
                <a:moveTo>
                  <a:pt x="338480" y="0"/>
                </a:moveTo>
                <a:lnTo>
                  <a:pt x="292626" y="3096"/>
                </a:lnTo>
                <a:lnTo>
                  <a:pt x="248628" y="12096"/>
                </a:lnTo>
                <a:lnTo>
                  <a:pt x="206893" y="26596"/>
                </a:lnTo>
                <a:lnTo>
                  <a:pt x="167826" y="46190"/>
                </a:lnTo>
                <a:lnTo>
                  <a:pt x="131832" y="70474"/>
                </a:lnTo>
                <a:lnTo>
                  <a:pt x="99317" y="99042"/>
                </a:lnTo>
                <a:lnTo>
                  <a:pt x="70656" y="131535"/>
                </a:lnTo>
                <a:lnTo>
                  <a:pt x="46346" y="167415"/>
                </a:lnTo>
                <a:lnTo>
                  <a:pt x="26702" y="206409"/>
                </a:lnTo>
                <a:lnTo>
                  <a:pt x="12159" y="248070"/>
                </a:lnTo>
                <a:lnTo>
                  <a:pt x="3123" y="291991"/>
                </a:lnTo>
                <a:lnTo>
                  <a:pt x="0" y="337769"/>
                </a:lnTo>
                <a:lnTo>
                  <a:pt x="3067" y="383815"/>
                </a:lnTo>
                <a:lnTo>
                  <a:pt x="12070" y="428000"/>
                </a:lnTo>
                <a:lnTo>
                  <a:pt x="26599" y="469914"/>
                </a:lnTo>
                <a:lnTo>
                  <a:pt x="46248" y="509151"/>
                </a:lnTo>
                <a:lnTo>
                  <a:pt x="70609" y="545301"/>
                </a:lnTo>
                <a:lnTo>
                  <a:pt x="99275" y="577956"/>
                </a:lnTo>
                <a:lnTo>
                  <a:pt x="131840" y="606707"/>
                </a:lnTo>
                <a:lnTo>
                  <a:pt x="167894" y="631147"/>
                </a:lnTo>
                <a:lnTo>
                  <a:pt x="207033" y="650867"/>
                </a:lnTo>
                <a:lnTo>
                  <a:pt x="248847" y="665458"/>
                </a:lnTo>
                <a:lnTo>
                  <a:pt x="292929" y="674512"/>
                </a:lnTo>
                <a:lnTo>
                  <a:pt x="338874" y="677621"/>
                </a:lnTo>
                <a:lnTo>
                  <a:pt x="384846" y="674512"/>
                </a:lnTo>
                <a:lnTo>
                  <a:pt x="428815" y="665512"/>
                </a:lnTo>
                <a:lnTo>
                  <a:pt x="470584" y="650984"/>
                </a:lnTo>
                <a:lnTo>
                  <a:pt x="509678" y="631346"/>
                </a:lnTo>
                <a:lnTo>
                  <a:pt x="545693" y="607002"/>
                </a:lnTo>
                <a:lnTo>
                  <a:pt x="578224" y="578359"/>
                </a:lnTo>
                <a:lnTo>
                  <a:pt x="606867" y="545820"/>
                </a:lnTo>
                <a:lnTo>
                  <a:pt x="631217" y="509791"/>
                </a:lnTo>
                <a:lnTo>
                  <a:pt x="650870" y="470675"/>
                </a:lnTo>
                <a:lnTo>
                  <a:pt x="665420" y="428879"/>
                </a:lnTo>
                <a:lnTo>
                  <a:pt x="674463" y="384806"/>
                </a:lnTo>
                <a:lnTo>
                  <a:pt x="677595" y="338861"/>
                </a:lnTo>
                <a:lnTo>
                  <a:pt x="674547" y="292759"/>
                </a:lnTo>
                <a:lnTo>
                  <a:pt x="665587" y="248576"/>
                </a:lnTo>
                <a:lnTo>
                  <a:pt x="651112" y="206713"/>
                </a:lnTo>
                <a:lnTo>
                  <a:pt x="631522" y="167566"/>
                </a:lnTo>
                <a:lnTo>
                  <a:pt x="607176" y="131491"/>
                </a:lnTo>
                <a:lnTo>
                  <a:pt x="578589" y="99017"/>
                </a:lnTo>
                <a:lnTo>
                  <a:pt x="546044" y="70411"/>
                </a:lnTo>
                <a:lnTo>
                  <a:pt x="509979" y="46115"/>
                </a:lnTo>
                <a:lnTo>
                  <a:pt x="470791" y="26527"/>
                </a:lnTo>
                <a:lnTo>
                  <a:pt x="428879" y="12047"/>
                </a:lnTo>
                <a:lnTo>
                  <a:pt x="384643" y="3071"/>
                </a:lnTo>
                <a:lnTo>
                  <a:pt x="33848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11186" y="1573640"/>
            <a:ext cx="563245" cy="558165"/>
          </a:xfrm>
          <a:custGeom>
            <a:avLst/>
            <a:gdLst/>
            <a:ahLst/>
            <a:cxnLst/>
            <a:rect l="l" t="t" r="r" b="b"/>
            <a:pathLst>
              <a:path w="563245" h="558164">
                <a:moveTo>
                  <a:pt x="24588" y="200190"/>
                </a:moveTo>
                <a:lnTo>
                  <a:pt x="0" y="227442"/>
                </a:lnTo>
                <a:lnTo>
                  <a:pt x="1858" y="235524"/>
                </a:lnTo>
                <a:lnTo>
                  <a:pt x="25780" y="275445"/>
                </a:lnTo>
                <a:lnTo>
                  <a:pt x="53572" y="308994"/>
                </a:lnTo>
                <a:lnTo>
                  <a:pt x="69645" y="329941"/>
                </a:lnTo>
                <a:lnTo>
                  <a:pt x="83589" y="352061"/>
                </a:lnTo>
                <a:lnTo>
                  <a:pt x="95456" y="375393"/>
                </a:lnTo>
                <a:lnTo>
                  <a:pt x="105300" y="399977"/>
                </a:lnTo>
                <a:lnTo>
                  <a:pt x="111379" y="416597"/>
                </a:lnTo>
                <a:lnTo>
                  <a:pt x="118017" y="433047"/>
                </a:lnTo>
                <a:lnTo>
                  <a:pt x="162088" y="504560"/>
                </a:lnTo>
                <a:lnTo>
                  <a:pt x="197227" y="533763"/>
                </a:lnTo>
                <a:lnTo>
                  <a:pt x="239288" y="551801"/>
                </a:lnTo>
                <a:lnTo>
                  <a:pt x="288599" y="558079"/>
                </a:lnTo>
                <a:lnTo>
                  <a:pt x="318872" y="554456"/>
                </a:lnTo>
                <a:lnTo>
                  <a:pt x="385140" y="536110"/>
                </a:lnTo>
                <a:lnTo>
                  <a:pt x="437527" y="486503"/>
                </a:lnTo>
                <a:lnTo>
                  <a:pt x="468771" y="422679"/>
                </a:lnTo>
                <a:lnTo>
                  <a:pt x="483685" y="393357"/>
                </a:lnTo>
                <a:lnTo>
                  <a:pt x="499915" y="364764"/>
                </a:lnTo>
                <a:lnTo>
                  <a:pt x="517440" y="336832"/>
                </a:lnTo>
                <a:lnTo>
                  <a:pt x="525578" y="324235"/>
                </a:lnTo>
                <a:lnTo>
                  <a:pt x="533466" y="311466"/>
                </a:lnTo>
                <a:lnTo>
                  <a:pt x="537348" y="304813"/>
                </a:lnTo>
                <a:lnTo>
                  <a:pt x="437837" y="304813"/>
                </a:lnTo>
                <a:lnTo>
                  <a:pt x="426940" y="304130"/>
                </a:lnTo>
                <a:lnTo>
                  <a:pt x="399820" y="278476"/>
                </a:lnTo>
                <a:lnTo>
                  <a:pt x="131500" y="278476"/>
                </a:lnTo>
                <a:lnTo>
                  <a:pt x="57739" y="218011"/>
                </a:lnTo>
                <a:lnTo>
                  <a:pt x="51375" y="212118"/>
                </a:lnTo>
                <a:lnTo>
                  <a:pt x="45952" y="207686"/>
                </a:lnTo>
                <a:lnTo>
                  <a:pt x="40060" y="204282"/>
                </a:lnTo>
                <a:lnTo>
                  <a:pt x="32318" y="201023"/>
                </a:lnTo>
                <a:lnTo>
                  <a:pt x="24588" y="200190"/>
                </a:lnTo>
                <a:close/>
              </a:path>
              <a:path w="563245" h="558164">
                <a:moveTo>
                  <a:pt x="545238" y="214844"/>
                </a:moveTo>
                <a:lnTo>
                  <a:pt x="503201" y="234417"/>
                </a:lnTo>
                <a:lnTo>
                  <a:pt x="478694" y="266847"/>
                </a:lnTo>
                <a:lnTo>
                  <a:pt x="469348" y="282484"/>
                </a:lnTo>
                <a:lnTo>
                  <a:pt x="464392" y="290109"/>
                </a:lnTo>
                <a:lnTo>
                  <a:pt x="456817" y="298120"/>
                </a:lnTo>
                <a:lnTo>
                  <a:pt x="447880" y="302915"/>
                </a:lnTo>
                <a:lnTo>
                  <a:pt x="437837" y="304813"/>
                </a:lnTo>
                <a:lnTo>
                  <a:pt x="537348" y="304813"/>
                </a:lnTo>
                <a:lnTo>
                  <a:pt x="556640" y="266560"/>
                </a:lnTo>
                <a:lnTo>
                  <a:pt x="563182" y="231608"/>
                </a:lnTo>
                <a:lnTo>
                  <a:pt x="556840" y="220488"/>
                </a:lnTo>
                <a:lnTo>
                  <a:pt x="545238" y="214844"/>
                </a:lnTo>
                <a:close/>
              </a:path>
              <a:path w="563245" h="558164">
                <a:moveTo>
                  <a:pt x="114428" y="66143"/>
                </a:moveTo>
                <a:lnTo>
                  <a:pt x="100807" y="67556"/>
                </a:lnTo>
                <a:lnTo>
                  <a:pt x="90058" y="75563"/>
                </a:lnTo>
                <a:lnTo>
                  <a:pt x="85221" y="89119"/>
                </a:lnTo>
                <a:lnTo>
                  <a:pt x="85231" y="100458"/>
                </a:lnTo>
                <a:lnTo>
                  <a:pt x="102282" y="162587"/>
                </a:lnTo>
                <a:lnTo>
                  <a:pt x="124500" y="219754"/>
                </a:lnTo>
                <a:lnTo>
                  <a:pt x="135195" y="247183"/>
                </a:lnTo>
                <a:lnTo>
                  <a:pt x="137189" y="252352"/>
                </a:lnTo>
                <a:lnTo>
                  <a:pt x="139742" y="257838"/>
                </a:lnTo>
                <a:lnTo>
                  <a:pt x="139539" y="267808"/>
                </a:lnTo>
                <a:lnTo>
                  <a:pt x="137189" y="273701"/>
                </a:lnTo>
                <a:lnTo>
                  <a:pt x="131500" y="278476"/>
                </a:lnTo>
                <a:lnTo>
                  <a:pt x="399820" y="278476"/>
                </a:lnTo>
                <a:lnTo>
                  <a:pt x="398314" y="273154"/>
                </a:lnTo>
                <a:lnTo>
                  <a:pt x="396758" y="266560"/>
                </a:lnTo>
                <a:lnTo>
                  <a:pt x="396747" y="263922"/>
                </a:lnTo>
                <a:lnTo>
                  <a:pt x="398470" y="221270"/>
                </a:lnTo>
                <a:lnTo>
                  <a:pt x="212383" y="221270"/>
                </a:lnTo>
                <a:lnTo>
                  <a:pt x="175910" y="168775"/>
                </a:lnTo>
                <a:lnTo>
                  <a:pt x="152847" y="117129"/>
                </a:lnTo>
                <a:lnTo>
                  <a:pt x="141152" y="91379"/>
                </a:lnTo>
                <a:lnTo>
                  <a:pt x="137964" y="84420"/>
                </a:lnTo>
                <a:lnTo>
                  <a:pt x="133621" y="77181"/>
                </a:lnTo>
                <a:lnTo>
                  <a:pt x="127880" y="72367"/>
                </a:lnTo>
                <a:lnTo>
                  <a:pt x="114428" y="66143"/>
                </a:lnTo>
                <a:close/>
              </a:path>
              <a:path w="563245" h="558164">
                <a:moveTo>
                  <a:pt x="241835" y="0"/>
                </a:moveTo>
                <a:lnTo>
                  <a:pt x="212483" y="32736"/>
                </a:lnTo>
                <a:lnTo>
                  <a:pt x="211979" y="57293"/>
                </a:lnTo>
                <a:lnTo>
                  <a:pt x="212551" y="66525"/>
                </a:lnTo>
                <a:lnTo>
                  <a:pt x="215808" y="96370"/>
                </a:lnTo>
                <a:lnTo>
                  <a:pt x="220395" y="134166"/>
                </a:lnTo>
                <a:lnTo>
                  <a:pt x="223070" y="155987"/>
                </a:lnTo>
                <a:lnTo>
                  <a:pt x="226470" y="185817"/>
                </a:lnTo>
                <a:lnTo>
                  <a:pt x="226653" y="189181"/>
                </a:lnTo>
                <a:lnTo>
                  <a:pt x="226716" y="194567"/>
                </a:lnTo>
                <a:lnTo>
                  <a:pt x="226502" y="198979"/>
                </a:lnTo>
                <a:lnTo>
                  <a:pt x="225456" y="205517"/>
                </a:lnTo>
                <a:lnTo>
                  <a:pt x="223638" y="211712"/>
                </a:lnTo>
                <a:lnTo>
                  <a:pt x="218938" y="218588"/>
                </a:lnTo>
                <a:lnTo>
                  <a:pt x="212383" y="221270"/>
                </a:lnTo>
                <a:lnTo>
                  <a:pt x="398470" y="221270"/>
                </a:lnTo>
                <a:lnTo>
                  <a:pt x="399005" y="208842"/>
                </a:lnTo>
                <a:lnTo>
                  <a:pt x="312691" y="208842"/>
                </a:lnTo>
                <a:lnTo>
                  <a:pt x="307547" y="204486"/>
                </a:lnTo>
                <a:lnTo>
                  <a:pt x="294403" y="163630"/>
                </a:lnTo>
                <a:lnTo>
                  <a:pt x="286987" y="110518"/>
                </a:lnTo>
                <a:lnTo>
                  <a:pt x="280267" y="57293"/>
                </a:lnTo>
                <a:lnTo>
                  <a:pt x="278222" y="44852"/>
                </a:lnTo>
                <a:lnTo>
                  <a:pt x="256948" y="4733"/>
                </a:lnTo>
                <a:lnTo>
                  <a:pt x="249765" y="1217"/>
                </a:lnTo>
                <a:lnTo>
                  <a:pt x="241835" y="0"/>
                </a:lnTo>
                <a:close/>
              </a:path>
              <a:path w="563245" h="558164">
                <a:moveTo>
                  <a:pt x="377918" y="24476"/>
                </a:moveTo>
                <a:lnTo>
                  <a:pt x="345744" y="55422"/>
                </a:lnTo>
                <a:lnTo>
                  <a:pt x="337379" y="113041"/>
                </a:lnTo>
                <a:lnTo>
                  <a:pt x="335506" y="134166"/>
                </a:lnTo>
                <a:lnTo>
                  <a:pt x="333379" y="155159"/>
                </a:lnTo>
                <a:lnTo>
                  <a:pt x="324983" y="201886"/>
                </a:lnTo>
                <a:lnTo>
                  <a:pt x="312691" y="208842"/>
                </a:lnTo>
                <a:lnTo>
                  <a:pt x="399005" y="208842"/>
                </a:lnTo>
                <a:lnTo>
                  <a:pt x="402214" y="134116"/>
                </a:lnTo>
                <a:lnTo>
                  <a:pt x="403593" y="96370"/>
                </a:lnTo>
                <a:lnTo>
                  <a:pt x="403720" y="82178"/>
                </a:lnTo>
                <a:lnTo>
                  <a:pt x="403134" y="70164"/>
                </a:lnTo>
                <a:lnTo>
                  <a:pt x="393185" y="31664"/>
                </a:lnTo>
                <a:lnTo>
                  <a:pt x="386548" y="26924"/>
                </a:lnTo>
                <a:lnTo>
                  <a:pt x="377918" y="24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6986" y="1899958"/>
            <a:ext cx="286346" cy="100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09853" y="4829683"/>
            <a:ext cx="116839" cy="767080"/>
          </a:xfrm>
          <a:custGeom>
            <a:avLst/>
            <a:gdLst/>
            <a:ahLst/>
            <a:cxnLst/>
            <a:rect l="l" t="t" r="r" b="b"/>
            <a:pathLst>
              <a:path w="116840" h="767079">
                <a:moveTo>
                  <a:pt x="73075" y="153987"/>
                </a:moveTo>
                <a:lnTo>
                  <a:pt x="43345" y="153987"/>
                </a:lnTo>
                <a:lnTo>
                  <a:pt x="48336" y="158978"/>
                </a:lnTo>
                <a:lnTo>
                  <a:pt x="48336" y="766622"/>
                </a:lnTo>
                <a:lnTo>
                  <a:pt x="68084" y="766622"/>
                </a:lnTo>
                <a:lnTo>
                  <a:pt x="68084" y="158978"/>
                </a:lnTo>
                <a:lnTo>
                  <a:pt x="73075" y="153987"/>
                </a:lnTo>
                <a:close/>
              </a:path>
              <a:path w="116840" h="767079">
                <a:moveTo>
                  <a:pt x="116433" y="0"/>
                </a:moveTo>
                <a:lnTo>
                  <a:pt x="0" y="0"/>
                </a:lnTo>
                <a:lnTo>
                  <a:pt x="4978" y="4991"/>
                </a:lnTo>
                <a:lnTo>
                  <a:pt x="4978" y="128727"/>
                </a:lnTo>
                <a:lnTo>
                  <a:pt x="6975" y="138530"/>
                </a:lnTo>
                <a:lnTo>
                  <a:pt x="12409" y="146562"/>
                </a:lnTo>
                <a:lnTo>
                  <a:pt x="20446" y="151992"/>
                </a:lnTo>
                <a:lnTo>
                  <a:pt x="30251" y="153987"/>
                </a:lnTo>
                <a:lnTo>
                  <a:pt x="86182" y="153987"/>
                </a:lnTo>
                <a:lnTo>
                  <a:pt x="95979" y="151992"/>
                </a:lnTo>
                <a:lnTo>
                  <a:pt x="104013" y="146562"/>
                </a:lnTo>
                <a:lnTo>
                  <a:pt x="109445" y="138530"/>
                </a:lnTo>
                <a:lnTo>
                  <a:pt x="111442" y="128727"/>
                </a:lnTo>
                <a:lnTo>
                  <a:pt x="111442" y="4991"/>
                </a:lnTo>
                <a:lnTo>
                  <a:pt x="116433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09866" y="5959262"/>
            <a:ext cx="116839" cy="847725"/>
          </a:xfrm>
          <a:custGeom>
            <a:avLst/>
            <a:gdLst/>
            <a:ahLst/>
            <a:cxnLst/>
            <a:rect l="l" t="t" r="r" b="b"/>
            <a:pathLst>
              <a:path w="116840" h="847725">
                <a:moveTo>
                  <a:pt x="86182" y="693635"/>
                </a:moveTo>
                <a:lnTo>
                  <a:pt x="30251" y="693635"/>
                </a:lnTo>
                <a:lnTo>
                  <a:pt x="20453" y="695630"/>
                </a:lnTo>
                <a:lnTo>
                  <a:pt x="12420" y="701060"/>
                </a:lnTo>
                <a:lnTo>
                  <a:pt x="6987" y="709093"/>
                </a:lnTo>
                <a:lnTo>
                  <a:pt x="4991" y="718896"/>
                </a:lnTo>
                <a:lnTo>
                  <a:pt x="4991" y="842632"/>
                </a:lnTo>
                <a:lnTo>
                  <a:pt x="0" y="847623"/>
                </a:lnTo>
                <a:lnTo>
                  <a:pt x="116433" y="847623"/>
                </a:lnTo>
                <a:lnTo>
                  <a:pt x="111455" y="842632"/>
                </a:lnTo>
                <a:lnTo>
                  <a:pt x="111455" y="718896"/>
                </a:lnTo>
                <a:lnTo>
                  <a:pt x="109458" y="709093"/>
                </a:lnTo>
                <a:lnTo>
                  <a:pt x="104024" y="701060"/>
                </a:lnTo>
                <a:lnTo>
                  <a:pt x="95987" y="695630"/>
                </a:lnTo>
                <a:lnTo>
                  <a:pt x="86182" y="693635"/>
                </a:lnTo>
                <a:close/>
              </a:path>
              <a:path w="116840" h="847725">
                <a:moveTo>
                  <a:pt x="68097" y="0"/>
                </a:moveTo>
                <a:lnTo>
                  <a:pt x="48348" y="0"/>
                </a:lnTo>
                <a:lnTo>
                  <a:pt x="48348" y="688644"/>
                </a:lnTo>
                <a:lnTo>
                  <a:pt x="43357" y="693635"/>
                </a:lnTo>
                <a:lnTo>
                  <a:pt x="73088" y="693635"/>
                </a:lnTo>
                <a:lnTo>
                  <a:pt x="68097" y="688644"/>
                </a:lnTo>
                <a:lnTo>
                  <a:pt x="68097" y="0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07502" y="5528800"/>
            <a:ext cx="521334" cy="445770"/>
          </a:xfrm>
          <a:custGeom>
            <a:avLst/>
            <a:gdLst/>
            <a:ahLst/>
            <a:cxnLst/>
            <a:rect l="l" t="t" r="r" b="b"/>
            <a:pathLst>
              <a:path w="521334" h="445770">
                <a:moveTo>
                  <a:pt x="134207" y="0"/>
                </a:moveTo>
                <a:lnTo>
                  <a:pt x="89285" y="7912"/>
                </a:lnTo>
                <a:lnTo>
                  <a:pt x="51501" y="27665"/>
                </a:lnTo>
                <a:lnTo>
                  <a:pt x="22384" y="59369"/>
                </a:lnTo>
                <a:lnTo>
                  <a:pt x="6023" y="96062"/>
                </a:lnTo>
                <a:lnTo>
                  <a:pt x="0" y="134016"/>
                </a:lnTo>
                <a:lnTo>
                  <a:pt x="1894" y="169499"/>
                </a:lnTo>
                <a:lnTo>
                  <a:pt x="23263" y="231278"/>
                </a:lnTo>
                <a:lnTo>
                  <a:pt x="70471" y="292096"/>
                </a:lnTo>
                <a:lnTo>
                  <a:pt x="105184" y="324838"/>
                </a:lnTo>
                <a:lnTo>
                  <a:pt x="148059" y="360571"/>
                </a:lnTo>
                <a:lnTo>
                  <a:pt x="199665" y="400371"/>
                </a:lnTo>
                <a:lnTo>
                  <a:pt x="260568" y="445317"/>
                </a:lnTo>
                <a:lnTo>
                  <a:pt x="321471" y="400371"/>
                </a:lnTo>
                <a:lnTo>
                  <a:pt x="373077" y="360571"/>
                </a:lnTo>
                <a:lnTo>
                  <a:pt x="415952" y="324838"/>
                </a:lnTo>
                <a:lnTo>
                  <a:pt x="450665" y="292096"/>
                </a:lnTo>
                <a:lnTo>
                  <a:pt x="477782" y="261269"/>
                </a:lnTo>
                <a:lnTo>
                  <a:pt x="511503" y="201047"/>
                </a:lnTo>
                <a:lnTo>
                  <a:pt x="521142" y="134016"/>
                </a:lnTo>
                <a:lnTo>
                  <a:pt x="515117" y="96062"/>
                </a:lnTo>
                <a:lnTo>
                  <a:pt x="501759" y="66108"/>
                </a:lnTo>
                <a:lnTo>
                  <a:pt x="260568" y="66108"/>
                </a:lnTo>
                <a:lnTo>
                  <a:pt x="224972" y="27218"/>
                </a:lnTo>
                <a:lnTo>
                  <a:pt x="181144" y="5808"/>
                </a:lnTo>
                <a:lnTo>
                  <a:pt x="134207" y="0"/>
                </a:lnTo>
                <a:close/>
              </a:path>
              <a:path w="521334" h="445770">
                <a:moveTo>
                  <a:pt x="386933" y="0"/>
                </a:moveTo>
                <a:lnTo>
                  <a:pt x="339997" y="5808"/>
                </a:lnTo>
                <a:lnTo>
                  <a:pt x="296168" y="27218"/>
                </a:lnTo>
                <a:lnTo>
                  <a:pt x="260568" y="66108"/>
                </a:lnTo>
                <a:lnTo>
                  <a:pt x="501759" y="66108"/>
                </a:lnTo>
                <a:lnTo>
                  <a:pt x="498753" y="59369"/>
                </a:lnTo>
                <a:lnTo>
                  <a:pt x="469635" y="27665"/>
                </a:lnTo>
                <a:lnTo>
                  <a:pt x="431853" y="7912"/>
                </a:lnTo>
                <a:lnTo>
                  <a:pt x="386933" y="0"/>
                </a:lnTo>
                <a:close/>
              </a:path>
            </a:pathLst>
          </a:custGeom>
          <a:solidFill>
            <a:srgbClr val="B02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79005" y="560574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0" y="95326"/>
                </a:moveTo>
                <a:lnTo>
                  <a:pt x="7492" y="58217"/>
                </a:lnTo>
                <a:lnTo>
                  <a:pt x="27922" y="27917"/>
                </a:lnTo>
                <a:lnTo>
                  <a:pt x="58223" y="7490"/>
                </a:lnTo>
                <a:lnTo>
                  <a:pt x="95326" y="0"/>
                </a:lnTo>
              </a:path>
            </a:pathLst>
          </a:custGeom>
          <a:ln w="4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1139" y="2555293"/>
            <a:ext cx="3068272" cy="3068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7867" y="3329597"/>
            <a:ext cx="299085" cy="565150"/>
          </a:xfrm>
          <a:custGeom>
            <a:avLst/>
            <a:gdLst/>
            <a:ahLst/>
            <a:cxnLst/>
            <a:rect l="l" t="t" r="r" b="b"/>
            <a:pathLst>
              <a:path w="299085" h="565150">
                <a:moveTo>
                  <a:pt x="214348" y="399656"/>
                </a:moveTo>
                <a:lnTo>
                  <a:pt x="140716" y="399656"/>
                </a:lnTo>
                <a:lnTo>
                  <a:pt x="186207" y="448056"/>
                </a:lnTo>
                <a:lnTo>
                  <a:pt x="172542" y="533768"/>
                </a:lnTo>
                <a:lnTo>
                  <a:pt x="196240" y="564705"/>
                </a:lnTo>
                <a:lnTo>
                  <a:pt x="197662" y="564819"/>
                </a:lnTo>
                <a:lnTo>
                  <a:pt x="199059" y="564819"/>
                </a:lnTo>
                <a:lnTo>
                  <a:pt x="242570" y="435292"/>
                </a:lnTo>
                <a:lnTo>
                  <a:pt x="240004" y="426948"/>
                </a:lnTo>
                <a:lnTo>
                  <a:pt x="214348" y="399656"/>
                </a:lnTo>
                <a:close/>
              </a:path>
              <a:path w="299085" h="565150">
                <a:moveTo>
                  <a:pt x="50912" y="88265"/>
                </a:moveTo>
                <a:lnTo>
                  <a:pt x="9004" y="88265"/>
                </a:lnTo>
                <a:lnTo>
                  <a:pt x="9334" y="88887"/>
                </a:lnTo>
                <a:lnTo>
                  <a:pt x="9690" y="89496"/>
                </a:lnTo>
                <a:lnTo>
                  <a:pt x="87325" y="199034"/>
                </a:lnTo>
                <a:lnTo>
                  <a:pt x="53784" y="325996"/>
                </a:lnTo>
                <a:lnTo>
                  <a:pt x="50584" y="333159"/>
                </a:lnTo>
                <a:lnTo>
                  <a:pt x="50533" y="341668"/>
                </a:lnTo>
                <a:lnTo>
                  <a:pt x="103301" y="444207"/>
                </a:lnTo>
                <a:lnTo>
                  <a:pt x="40640" y="507212"/>
                </a:lnTo>
                <a:lnTo>
                  <a:pt x="34774" y="516102"/>
                </a:lnTo>
                <a:lnTo>
                  <a:pt x="32839" y="526203"/>
                </a:lnTo>
                <a:lnTo>
                  <a:pt x="34832" y="536293"/>
                </a:lnTo>
                <a:lnTo>
                  <a:pt x="40754" y="545147"/>
                </a:lnTo>
                <a:lnTo>
                  <a:pt x="45986" y="550354"/>
                </a:lnTo>
                <a:lnTo>
                  <a:pt x="52819" y="552958"/>
                </a:lnTo>
                <a:lnTo>
                  <a:pt x="66560" y="552958"/>
                </a:lnTo>
                <a:lnTo>
                  <a:pt x="73444" y="550316"/>
                </a:lnTo>
                <a:lnTo>
                  <a:pt x="155105" y="468198"/>
                </a:lnTo>
                <a:lnTo>
                  <a:pt x="160063" y="461303"/>
                </a:lnTo>
                <a:lnTo>
                  <a:pt x="162585" y="453394"/>
                </a:lnTo>
                <a:lnTo>
                  <a:pt x="162573" y="445093"/>
                </a:lnTo>
                <a:lnTo>
                  <a:pt x="159931" y="437019"/>
                </a:lnTo>
                <a:lnTo>
                  <a:pt x="140716" y="399656"/>
                </a:lnTo>
                <a:lnTo>
                  <a:pt x="214348" y="399656"/>
                </a:lnTo>
                <a:lnTo>
                  <a:pt x="167538" y="349859"/>
                </a:lnTo>
                <a:lnTo>
                  <a:pt x="196392" y="240652"/>
                </a:lnTo>
                <a:lnTo>
                  <a:pt x="247485" y="240652"/>
                </a:lnTo>
                <a:lnTo>
                  <a:pt x="245280" y="237669"/>
                </a:lnTo>
                <a:lnTo>
                  <a:pt x="224815" y="221386"/>
                </a:lnTo>
                <a:lnTo>
                  <a:pt x="168554" y="221386"/>
                </a:lnTo>
                <a:lnTo>
                  <a:pt x="166522" y="221284"/>
                </a:lnTo>
                <a:lnTo>
                  <a:pt x="124978" y="195879"/>
                </a:lnTo>
                <a:lnTo>
                  <a:pt x="118745" y="181216"/>
                </a:lnTo>
                <a:lnTo>
                  <a:pt x="116332" y="180581"/>
                </a:lnTo>
                <a:lnTo>
                  <a:pt x="50912" y="88265"/>
                </a:lnTo>
                <a:close/>
              </a:path>
              <a:path w="299085" h="565150">
                <a:moveTo>
                  <a:pt x="247485" y="240652"/>
                </a:moveTo>
                <a:lnTo>
                  <a:pt x="196392" y="240652"/>
                </a:lnTo>
                <a:lnTo>
                  <a:pt x="220931" y="261977"/>
                </a:lnTo>
                <a:lnTo>
                  <a:pt x="241141" y="288917"/>
                </a:lnTo>
                <a:lnTo>
                  <a:pt x="256207" y="315663"/>
                </a:lnTo>
                <a:lnTo>
                  <a:pt x="265315" y="336410"/>
                </a:lnTo>
                <a:lnTo>
                  <a:pt x="267881" y="343357"/>
                </a:lnTo>
                <a:lnTo>
                  <a:pt x="274447" y="347649"/>
                </a:lnTo>
                <a:lnTo>
                  <a:pt x="283400" y="347649"/>
                </a:lnTo>
                <a:lnTo>
                  <a:pt x="285407" y="347306"/>
                </a:lnTo>
                <a:lnTo>
                  <a:pt x="287362" y="346583"/>
                </a:lnTo>
                <a:lnTo>
                  <a:pt x="293170" y="343007"/>
                </a:lnTo>
                <a:lnTo>
                  <a:pt x="297021" y="337669"/>
                </a:lnTo>
                <a:lnTo>
                  <a:pt x="298585" y="331275"/>
                </a:lnTo>
                <a:lnTo>
                  <a:pt x="297535" y="324535"/>
                </a:lnTo>
                <a:lnTo>
                  <a:pt x="290923" y="308816"/>
                </a:lnTo>
                <a:lnTo>
                  <a:pt x="273404" y="275718"/>
                </a:lnTo>
                <a:lnTo>
                  <a:pt x="247485" y="240652"/>
                </a:lnTo>
                <a:close/>
              </a:path>
              <a:path w="299085" h="565150">
                <a:moveTo>
                  <a:pt x="206857" y="207098"/>
                </a:moveTo>
                <a:lnTo>
                  <a:pt x="199114" y="213081"/>
                </a:lnTo>
                <a:lnTo>
                  <a:pt x="190357" y="217576"/>
                </a:lnTo>
                <a:lnTo>
                  <a:pt x="180775" y="220404"/>
                </a:lnTo>
                <a:lnTo>
                  <a:pt x="170561" y="221386"/>
                </a:lnTo>
                <a:lnTo>
                  <a:pt x="224815" y="221386"/>
                </a:lnTo>
                <a:lnTo>
                  <a:pt x="206857" y="207098"/>
                </a:lnTo>
                <a:close/>
              </a:path>
              <a:path w="299085" h="565150">
                <a:moveTo>
                  <a:pt x="26885" y="63219"/>
                </a:moveTo>
                <a:lnTo>
                  <a:pt x="20367" y="63403"/>
                </a:lnTo>
                <a:lnTo>
                  <a:pt x="14198" y="66154"/>
                </a:lnTo>
                <a:lnTo>
                  <a:pt x="9220" y="69672"/>
                </a:lnTo>
                <a:lnTo>
                  <a:pt x="6705" y="75349"/>
                </a:lnTo>
                <a:lnTo>
                  <a:pt x="6985" y="81013"/>
                </a:lnTo>
                <a:lnTo>
                  <a:pt x="0" y="83489"/>
                </a:lnTo>
                <a:lnTo>
                  <a:pt x="2501" y="90563"/>
                </a:lnTo>
                <a:lnTo>
                  <a:pt x="9004" y="88265"/>
                </a:lnTo>
                <a:lnTo>
                  <a:pt x="50912" y="88265"/>
                </a:lnTo>
                <a:lnTo>
                  <a:pt x="42506" y="76403"/>
                </a:lnTo>
                <a:lnTo>
                  <a:pt x="60500" y="70027"/>
                </a:lnTo>
                <a:lnTo>
                  <a:pt x="37973" y="70027"/>
                </a:lnTo>
                <a:lnTo>
                  <a:pt x="33004" y="65470"/>
                </a:lnTo>
                <a:lnTo>
                  <a:pt x="26885" y="63219"/>
                </a:lnTo>
                <a:close/>
              </a:path>
              <a:path w="299085" h="565150">
                <a:moveTo>
                  <a:pt x="235661" y="0"/>
                </a:moveTo>
                <a:lnTo>
                  <a:pt x="37973" y="70027"/>
                </a:lnTo>
                <a:lnTo>
                  <a:pt x="60500" y="70027"/>
                </a:lnTo>
                <a:lnTo>
                  <a:pt x="238175" y="7073"/>
                </a:lnTo>
                <a:lnTo>
                  <a:pt x="235661" y="0"/>
                </a:lnTo>
                <a:close/>
              </a:path>
            </a:pathLst>
          </a:custGeom>
          <a:solidFill>
            <a:srgbClr val="E376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371" y="3396767"/>
            <a:ext cx="222846" cy="174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1595" y="3679752"/>
            <a:ext cx="202346" cy="2322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0002" y="3866197"/>
            <a:ext cx="1183640" cy="5207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270"/>
              </a:spcBef>
            </a:pPr>
            <a:r>
              <a:rPr sz="17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아동학대범죄</a:t>
            </a:r>
            <a:endParaRPr sz="1700" b="1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-130" dirty="0">
                <a:solidFill>
                  <a:srgbClr val="231F20"/>
                </a:solidFill>
                <a:latin typeface="Dotum"/>
                <a:cs typeface="Dotum"/>
              </a:rPr>
              <a:t>처벌대상 </a:t>
            </a:r>
            <a:r>
              <a:rPr sz="1300" b="1" spc="-55" dirty="0">
                <a:solidFill>
                  <a:srgbClr val="231F20"/>
                </a:solidFill>
                <a:latin typeface="Dotum"/>
                <a:cs typeface="Dotum"/>
              </a:rPr>
              <a:t>/</a:t>
            </a:r>
            <a:r>
              <a:rPr sz="1300" b="1" spc="-3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300" b="1" spc="-145" dirty="0">
                <a:solidFill>
                  <a:srgbClr val="231F20"/>
                </a:solidFill>
                <a:latin typeface="Dotum"/>
                <a:cs typeface="Dotum"/>
              </a:rPr>
              <a:t>범법자</a:t>
            </a:r>
            <a:endParaRPr sz="1300" b="1" dirty="0">
              <a:latin typeface="Dotum"/>
              <a:cs typeface="Dot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99294" y="6391859"/>
            <a:ext cx="5049520" cy="59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sz="1900" b="1" spc="-14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정도나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법률 위반 </a:t>
            </a:r>
            <a:r>
              <a:rPr sz="1900" b="1" spc="-14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정도에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따라</a:t>
            </a:r>
            <a:r>
              <a:rPr sz="1900" b="1" spc="-4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 </a:t>
            </a:r>
            <a:r>
              <a:rPr sz="1900" b="1" spc="-15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아동학대는</a:t>
            </a:r>
            <a:endParaRPr sz="19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>
              <a:lnSpc>
                <a:spcPts val="2240"/>
              </a:lnSpc>
            </a:pPr>
            <a:r>
              <a:rPr sz="1900" b="1" spc="-135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처벌 대상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또는 </a:t>
            </a:r>
            <a:r>
              <a:rPr sz="1900" b="1" spc="-125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처분(상담/교육 </a:t>
            </a:r>
            <a:r>
              <a:rPr sz="1900" b="1" spc="-150" dirty="0">
                <a:solidFill>
                  <a:srgbClr val="ED1A3A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대상) </a:t>
            </a:r>
            <a:r>
              <a:rPr sz="1900" b="1" spc="-114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될 </a:t>
            </a:r>
            <a:r>
              <a:rPr sz="1900" b="1" spc="-13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수도</a:t>
            </a:r>
            <a:r>
              <a:rPr sz="1900" b="1" spc="-3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 </a:t>
            </a:r>
            <a:r>
              <a:rPr sz="1900" b="1" spc="-17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있음.</a:t>
            </a:r>
            <a:endParaRPr sz="19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2001" y="12"/>
            <a:ext cx="3380418" cy="18016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4" y="11"/>
            <a:ext cx="3429452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33" name="object 233"/>
          <p:cNvSpPr/>
          <p:nvPr/>
        </p:nvSpPr>
        <p:spPr>
          <a:xfrm>
            <a:off x="1710054" y="5986843"/>
            <a:ext cx="1290459" cy="1033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3714076" y="1270597"/>
            <a:ext cx="3251200" cy="10661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365"/>
              </a:spcBef>
            </a:pPr>
            <a:r>
              <a:rPr sz="2000" b="1" spc="-120" dirty="0">
                <a:solidFill>
                  <a:srgbClr val="007DC4"/>
                </a:solidFill>
                <a:latin typeface="Malgun Gothic"/>
                <a:cs typeface="Malgun Gothic"/>
              </a:rPr>
              <a:t>아동학대란?</a:t>
            </a:r>
            <a:endParaRPr sz="2000">
              <a:latin typeface="Malgun Gothic"/>
              <a:cs typeface="Malgun Gothic"/>
            </a:endParaRPr>
          </a:p>
          <a:p>
            <a:pPr marL="3175"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아동학대에 </a:t>
            </a:r>
            <a:r>
              <a:rPr sz="1400" b="1" spc="-120" dirty="0">
                <a:solidFill>
                  <a:srgbClr val="6D6E71"/>
                </a:solidFill>
                <a:latin typeface="Malgun Gothic"/>
                <a:cs typeface="Malgun Gothic"/>
              </a:rPr>
              <a:t>대한</a:t>
            </a:r>
            <a:r>
              <a:rPr sz="1400" b="1" spc="-36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오해</a:t>
            </a:r>
            <a:endParaRPr sz="14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0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아동학대행위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=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처벌(범죄자)</a:t>
            </a:r>
            <a:r>
              <a:rPr sz="20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80" dirty="0">
                <a:solidFill>
                  <a:srgbClr val="231F20"/>
                </a:solidFill>
                <a:latin typeface="Malgun Gothic"/>
                <a:cs typeface="Malgun Gothic"/>
              </a:rPr>
              <a:t>??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536487" y="3603459"/>
            <a:ext cx="11785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아동학대행위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536487" y="4009390"/>
            <a:ext cx="2367915" cy="491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231F20"/>
                </a:solidFill>
                <a:latin typeface="Dotum"/>
                <a:cs typeface="Dotum"/>
              </a:rPr>
              <a:t>아동학대범죄로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수사</a:t>
            </a:r>
            <a:r>
              <a:rPr sz="1400" b="1" spc="-3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Dotum"/>
                <a:cs typeface="Dotum"/>
              </a:rPr>
              <a:t>진행하지만,  </a:t>
            </a:r>
            <a:r>
              <a:rPr sz="1400" b="1" spc="-135" dirty="0">
                <a:solidFill>
                  <a:srgbClr val="231F20"/>
                </a:solidFill>
                <a:latin typeface="Dotum"/>
                <a:cs typeface="Dotum"/>
              </a:rPr>
              <a:t>범죄가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아닌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Dotum"/>
                <a:cs typeface="Dotum"/>
              </a:rPr>
              <a:t>교육대상으로</a:t>
            </a:r>
            <a:r>
              <a:rPr sz="1400" b="1" spc="-229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Dotum"/>
                <a:cs typeface="Dotum"/>
              </a:rPr>
              <a:t>처리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5799645" y="3837152"/>
            <a:ext cx="213004" cy="2130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016701" y="3943667"/>
            <a:ext cx="1718310" cy="0"/>
          </a:xfrm>
          <a:custGeom>
            <a:avLst/>
            <a:gdLst/>
            <a:ahLst/>
            <a:cxnLst/>
            <a:rect l="l" t="t" r="r" b="b"/>
            <a:pathLst>
              <a:path w="1718309">
                <a:moveTo>
                  <a:pt x="171819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52568" y="1801998"/>
            <a:ext cx="1159328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신체학대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504" y="2412108"/>
            <a:ext cx="411205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 smtClean="0">
                <a:solidFill>
                  <a:srgbClr val="231F1F"/>
                </a:solidFill>
              </a:rPr>
              <a:t>•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아동에게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행하는 </a:t>
            </a:r>
            <a:r>
              <a:rPr lang="en-US" altLang="ko-KR" sz="1700" b="1" dirty="0">
                <a:solidFill>
                  <a:srgbClr val="EC1638"/>
                </a:solidFill>
              </a:rPr>
              <a:t>신체적 폭력 </a:t>
            </a:r>
            <a:r>
              <a:rPr lang="en-US" altLang="ko-KR" sz="1400" dirty="0">
                <a:solidFill>
                  <a:srgbClr val="231F1F"/>
                </a:solidFill>
              </a:rPr>
              <a:t>또는 </a:t>
            </a:r>
            <a:r>
              <a:rPr lang="en-US" altLang="ko-KR" sz="1700" b="1" dirty="0">
                <a:solidFill>
                  <a:srgbClr val="EC1638"/>
                </a:solidFill>
              </a:rPr>
              <a:t>가혹행위</a:t>
            </a:r>
            <a:endParaRPr lang="ko-KR" altLang="ko-KR" sz="1700" b="1" dirty="0">
              <a:solidFill>
                <a:srgbClr val="EC1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4140" y="1611291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신체학대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503" y="2703950"/>
            <a:ext cx="6111005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직접적으로 신체에 가해하는 행위, 도구를 사용하여 신체에 가해하는 행위,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769" y="2942810"/>
            <a:ext cx="6954184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신체에 유해한 물질로 신체에 가해하는 행위, 완력을 사용하여 신체를 위협하는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795" y="3563195"/>
            <a:ext cx="1261920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231F1F"/>
                </a:solidFill>
              </a:rPr>
              <a:t>아동복지법상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6795" y="3851098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442" y="3852623"/>
            <a:ext cx="4195416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상해, 폭행, 특수폭행, 폭행치상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784" y="4060117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6795" y="4030387"/>
            <a:ext cx="184767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7442" y="4068487"/>
            <a:ext cx="4636242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특히 아동학대치사 시, 무기징역 및 5년 이상 징역에 처함.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0969" y="4842892"/>
            <a:ext cx="4043131" cy="369350"/>
          </a:xfrm>
          <a:prstGeom prst="rect">
            <a:avLst/>
          </a:prstGeom>
          <a:noFill/>
        </p:spPr>
        <p:txBody>
          <a:bodyPr wrap="none" lIns="91458" tIns="45729" rIns="91458" bIns="45729" spcCol="180000" rtlCol="0">
            <a:spAutoFit/>
          </a:bodyPr>
          <a:lstStyle/>
          <a:p>
            <a:pPr algn="dist"/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허락없이 외가에 수일 머물다 온 딸에게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577" y="5187382"/>
            <a:ext cx="2985149" cy="365693"/>
          </a:xfrm>
          <a:prstGeom prst="rect">
            <a:avLst/>
          </a:prstGeom>
          <a:noFill/>
        </p:spPr>
        <p:txBody>
          <a:bodyPr wrap="none" lIns="91458" tIns="45729" rIns="91458" bIns="45729" spcCol="180000" rtlCol="0">
            <a:spAutoFit/>
          </a:bodyPr>
          <a:lstStyle/>
          <a:p>
            <a:pPr algn="dist"/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화가 나 욕설 및 폭행한 친부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6796" y="6056740"/>
            <a:ext cx="6590302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친부의 항소심에서도 원심과 같은 벌금 300만원을 선고했다.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784" y="6291682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54930" y="3563213"/>
            <a:ext cx="3480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5년 </a:t>
            </a:r>
            <a:r>
              <a:rPr lang="en-US" altLang="ko-KR" sz="1400" dirty="0" err="1">
                <a:solidFill>
                  <a:srgbClr val="231F1F"/>
                </a:solidFill>
              </a:rPr>
              <a:t>이하의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징역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또는</a:t>
            </a:r>
            <a:r>
              <a:rPr lang="en-US" altLang="ko-KR" sz="1400" dirty="0">
                <a:solidFill>
                  <a:srgbClr val="231F1F"/>
                </a:solidFill>
              </a:rPr>
              <a:t> 3천만원 </a:t>
            </a:r>
            <a:r>
              <a:rPr lang="en-US" altLang="ko-KR" sz="1400" dirty="0" err="1">
                <a:solidFill>
                  <a:srgbClr val="231F1F"/>
                </a:solidFill>
              </a:rPr>
              <a:t>이하의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>
                <a:solidFill>
                  <a:srgbClr val="231F1F"/>
                </a:solidFill>
              </a:rPr>
              <a:t>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2568" y="1801998"/>
            <a:ext cx="1159328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정서학대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4140" y="1611291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정서학대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504" y="2412108"/>
            <a:ext cx="70263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 smtClean="0">
                <a:solidFill>
                  <a:srgbClr val="231F1F"/>
                </a:solidFill>
              </a:rPr>
              <a:t>•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아동에게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행하는 </a:t>
            </a:r>
            <a:r>
              <a:rPr lang="en-US" altLang="ko-KR" sz="1700" b="1" dirty="0">
                <a:solidFill>
                  <a:srgbClr val="EC1638"/>
                </a:solidFill>
              </a:rPr>
              <a:t>언어적 폭력, 정서적 위협, 감금이나 억제 </a:t>
            </a:r>
            <a:r>
              <a:rPr lang="en-US" altLang="ko-KR" sz="1400" dirty="0">
                <a:solidFill>
                  <a:srgbClr val="231F1F"/>
                </a:solidFill>
              </a:rPr>
              <a:t>기타 가학적인 행위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504" y="2704077"/>
            <a:ext cx="6729764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 smtClean="0">
                <a:solidFill>
                  <a:srgbClr val="231F1F"/>
                </a:solidFill>
              </a:rPr>
              <a:t>•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언어적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폭력행위, 정서적 위협, 형제나 친구 등과 비교·차별·편애·왕따 시키는 행위,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770" y="2942936"/>
            <a:ext cx="423549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아동에게 비현실적인 기대 또는 강요를 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6795" y="3572720"/>
            <a:ext cx="4648128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231F1F"/>
                </a:solidFill>
              </a:rPr>
              <a:t>아동복지법상</a:t>
            </a:r>
            <a:r>
              <a:rPr lang="en-US" altLang="ko-KR" sz="1400" b="1" dirty="0" smtClean="0">
                <a:solidFill>
                  <a:srgbClr val="231F1F"/>
                </a:solidFill>
              </a:rPr>
              <a:t>   </a:t>
            </a:r>
            <a:r>
              <a:rPr lang="en-US" altLang="ko-KR" sz="1400" dirty="0" smtClean="0">
                <a:solidFill>
                  <a:srgbClr val="231F1F"/>
                </a:solidFill>
              </a:rPr>
              <a:t>5</a:t>
            </a:r>
            <a:r>
              <a:rPr lang="en-US" altLang="ko-KR" sz="1400" dirty="0">
                <a:solidFill>
                  <a:srgbClr val="231F1F"/>
                </a:solidFill>
              </a:rPr>
              <a:t>년 이하의 징역 또는 3천만원 이하의 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6795" y="3860623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2667" y="3862148"/>
            <a:ext cx="470356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체포/감금(미수), 중체포/감금(미수), 특수체포/감금(미수),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784" y="4060117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6795" y="4030387"/>
            <a:ext cx="184767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2667" y="4078012"/>
            <a:ext cx="504661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체포감금치상, 협박(미수), 특수협박(미수)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624" y="4695825"/>
            <a:ext cx="2972876" cy="76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2000" b="1" dirty="0">
              <a:solidFill>
                <a:srgbClr val="231F1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7900" y="4772025"/>
            <a:ext cx="3831534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밥을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먹지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않는다며 6살 유치원생에게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3153" y="4709960"/>
            <a:ext cx="6741947" cy="90026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lnSpc>
                <a:spcPts val="1200"/>
              </a:lnSpc>
            </a:pPr>
            <a:endParaRPr lang="en-US" altLang="ko-KR" sz="1100" b="1" spc="-15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indent="2442698">
              <a:lnSpc>
                <a:spcPts val="2806"/>
              </a:lnSpc>
            </a:pP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</a:p>
          <a:p>
            <a:pPr indent="2066068">
              <a:lnSpc>
                <a:spcPts val="2305"/>
              </a:lnSpc>
            </a:pP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3회에 </a:t>
            </a:r>
            <a:r>
              <a:rPr lang="en-US" altLang="ko-KR" b="1" spc="-150" dirty="0" err="1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걸쳐</a:t>
            </a:r>
            <a:r>
              <a:rPr lang="en-US" altLang="ko-KR" b="1" spc="-150" dirty="0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억지로 밥을 먹인 유치원 보육교사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76796" y="5980147"/>
            <a:ext cx="6301761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b="1" dirty="0">
                <a:solidFill>
                  <a:srgbClr val="231F1F"/>
                </a:solidFill>
              </a:rPr>
              <a:t>법원은 아동의 정신건강과 발달에 해를 끼치는 정서적 학대행위로 판단해</a:t>
            </a:r>
            <a:endParaRPr lang="ko-KR" altLang="ko-KR" sz="1500" b="1" dirty="0">
              <a:solidFill>
                <a:srgbClr val="231F1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2784" y="6291682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76796" y="6208843"/>
            <a:ext cx="2347154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b="1" dirty="0">
                <a:solidFill>
                  <a:srgbClr val="231F1F"/>
                </a:solidFill>
              </a:rPr>
              <a:t>벌금 300만원을 선고했다.</a:t>
            </a:r>
            <a:endParaRPr lang="ko-KR" altLang="ko-KR" sz="1500" b="1" dirty="0">
              <a:solidFill>
                <a:srgbClr val="23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2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52568" y="1801998"/>
            <a:ext cx="915672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성학대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503" y="2512099"/>
            <a:ext cx="3476632" cy="35409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 smtClean="0">
                <a:solidFill>
                  <a:srgbClr val="231F1F"/>
                </a:solidFill>
              </a:rPr>
              <a:t>• 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아동을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대상으로 하는 </a:t>
            </a:r>
            <a:r>
              <a:rPr lang="en-US" altLang="ko-KR" sz="1700" b="1" dirty="0">
                <a:solidFill>
                  <a:srgbClr val="EC1638"/>
                </a:solidFill>
              </a:rPr>
              <a:t>모든 성적 행위</a:t>
            </a:r>
            <a:endParaRPr lang="ko-KR" altLang="ko-KR" sz="1700" b="1" dirty="0">
              <a:solidFill>
                <a:srgbClr val="EC163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273" y="1611291"/>
            <a:ext cx="72331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성학대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2503" y="2803941"/>
            <a:ext cx="632099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• 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자신의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성적 만족을 위해 아동을 관찰하거나 아동에게 </a:t>
            </a:r>
            <a:r>
              <a:rPr lang="en-US" altLang="ko-KR" sz="1400" dirty="0" err="1">
                <a:solidFill>
                  <a:srgbClr val="231F1F"/>
                </a:solidFill>
              </a:rPr>
              <a:t>성적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노출을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ko-KR" altLang="en-US" sz="1400" dirty="0" smtClean="0">
                <a:solidFill>
                  <a:srgbClr val="231F1F"/>
                </a:solidFill>
              </a:rPr>
              <a:t>하는 행위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0769" y="3042801"/>
            <a:ext cx="5357593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아동을 성적으로 추행하는 행위, 아동에게 유사성행위를 </a:t>
            </a:r>
            <a:r>
              <a:rPr lang="en-US" altLang="ko-KR" sz="1400" dirty="0" err="1">
                <a:solidFill>
                  <a:srgbClr val="231F1F"/>
                </a:solidFill>
              </a:rPr>
              <a:t>하는</a:t>
            </a:r>
            <a:r>
              <a:rPr lang="en-US" altLang="ko-KR" sz="1400" dirty="0">
                <a:solidFill>
                  <a:srgbClr val="231F1F"/>
                </a:solidFill>
              </a:rPr>
              <a:t> </a:t>
            </a:r>
            <a:r>
              <a:rPr lang="ko-KR" altLang="en-US" sz="1400" dirty="0" smtClean="0">
                <a:solidFill>
                  <a:srgbClr val="231F1F"/>
                </a:solidFill>
              </a:rPr>
              <a:t>행위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0769" y="3281661"/>
            <a:ext cx="521813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ko-KR" altLang="en-US" sz="1400" dirty="0" smtClean="0">
                <a:solidFill>
                  <a:srgbClr val="231F1F"/>
                </a:solidFill>
              </a:rPr>
              <a:t>성교를 하는 행위</a:t>
            </a:r>
            <a:r>
              <a:rPr lang="en-US" altLang="ko-KR" sz="1400" dirty="0" smtClean="0">
                <a:solidFill>
                  <a:srgbClr val="231F1F"/>
                </a:solidFill>
              </a:rPr>
              <a:t>, </a:t>
            </a:r>
            <a:r>
              <a:rPr lang="en-US" altLang="ko-KR" sz="1400" dirty="0" err="1" smtClean="0">
                <a:solidFill>
                  <a:srgbClr val="231F1F"/>
                </a:solidFill>
              </a:rPr>
              <a:t>성매매를</a:t>
            </a:r>
            <a:r>
              <a:rPr lang="en-US" altLang="ko-KR" sz="1400" dirty="0" smtClean="0">
                <a:solidFill>
                  <a:srgbClr val="231F1F"/>
                </a:solidFill>
              </a:rPr>
              <a:t> </a:t>
            </a:r>
            <a:r>
              <a:rPr lang="en-US" altLang="ko-KR" sz="1400" dirty="0">
                <a:solidFill>
                  <a:srgbClr val="231F1F"/>
                </a:solidFill>
              </a:rPr>
              <a:t>시키거나 성매매를 매개하는 행위 등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9717" y="3758565"/>
            <a:ext cx="1261920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아동복지법상</a:t>
            </a:r>
            <a:endParaRPr lang="ko-KR" altLang="ko-KR" sz="1400" b="1" dirty="0">
              <a:solidFill>
                <a:srgbClr val="231F1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9717" y="3964305"/>
            <a:ext cx="6837164" cy="461683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444365" algn="l"/>
              </a:tabLst>
            </a:pPr>
            <a:r>
              <a:rPr lang="en-US" altLang="ko-KR" sz="1200" dirty="0">
                <a:solidFill>
                  <a:srgbClr val="231F1F"/>
                </a:solidFill>
              </a:rPr>
              <a:t>아동을 매매, 음란한 행위를 시키거나 </a:t>
            </a:r>
            <a:r>
              <a:rPr lang="en-US" altLang="ko-KR" sz="1200" dirty="0" err="1">
                <a:solidFill>
                  <a:srgbClr val="231F1F"/>
                </a:solidFill>
              </a:rPr>
              <a:t>이를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en-US" altLang="ko-KR" sz="1200" dirty="0" err="1" smtClean="0">
                <a:solidFill>
                  <a:srgbClr val="231F1F"/>
                </a:solidFill>
              </a:rPr>
              <a:t>매개하는</a:t>
            </a:r>
            <a:r>
              <a:rPr lang="en-US" altLang="ko-KR" sz="1200" dirty="0" smtClean="0">
                <a:solidFill>
                  <a:srgbClr val="231F1F"/>
                </a:solidFill>
              </a:rPr>
              <a:t> </a:t>
            </a:r>
            <a:r>
              <a:rPr lang="ko-KR" altLang="en-US" sz="1200" dirty="0" smtClean="0">
                <a:solidFill>
                  <a:srgbClr val="231F1F"/>
                </a:solidFill>
              </a:rPr>
              <a:t>행위 또는 아동에게 성적 수치심을 주는 성희롱</a:t>
            </a:r>
            <a:endParaRPr lang="en-US" altLang="ko-KR" sz="1200" dirty="0" smtClean="0">
              <a:solidFill>
                <a:srgbClr val="231F1F"/>
              </a:solidFill>
            </a:endParaRPr>
          </a:p>
          <a:p>
            <a:pPr>
              <a:tabLst>
                <a:tab pos="4444365" algn="l"/>
              </a:tabLst>
            </a:pPr>
            <a:r>
              <a:rPr lang="ko-KR" altLang="en-US" sz="1200" dirty="0" smtClean="0">
                <a:solidFill>
                  <a:srgbClr val="231F1F"/>
                </a:solidFill>
              </a:rPr>
              <a:t>등의 성적 학대행위 </a:t>
            </a:r>
            <a:r>
              <a:rPr lang="en-US" altLang="ko-KR" sz="1200" dirty="0" smtClean="0">
                <a:solidFill>
                  <a:srgbClr val="231F1F"/>
                </a:solidFill>
              </a:rPr>
              <a:t>: 10</a:t>
            </a:r>
            <a:r>
              <a:rPr lang="ko-KR" altLang="en-US" sz="1200" dirty="0" smtClean="0">
                <a:solidFill>
                  <a:srgbClr val="231F1F"/>
                </a:solidFill>
              </a:rPr>
              <a:t>년 이하의 징역 또는 </a:t>
            </a:r>
            <a:r>
              <a:rPr lang="en-US" altLang="ko-KR" sz="1200" dirty="0" smtClean="0">
                <a:solidFill>
                  <a:srgbClr val="231F1F"/>
                </a:solidFill>
              </a:rPr>
              <a:t>5</a:t>
            </a:r>
            <a:r>
              <a:rPr lang="ko-KR" altLang="en-US" sz="1200" dirty="0" err="1" smtClean="0">
                <a:solidFill>
                  <a:srgbClr val="231F1F"/>
                </a:solidFill>
              </a:rPr>
              <a:t>천만원</a:t>
            </a:r>
            <a:r>
              <a:rPr lang="ko-KR" altLang="en-US" sz="1200" dirty="0" smtClean="0">
                <a:solidFill>
                  <a:srgbClr val="231F1F"/>
                </a:solidFill>
              </a:rPr>
              <a:t> 이하의 벌금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2784" y="4471134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79717" y="4456523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35589" y="4456908"/>
            <a:ext cx="5543542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3031842" algn="l"/>
              </a:tabLst>
            </a:pPr>
            <a:r>
              <a:rPr lang="en-US" altLang="ko-KR" sz="1200" dirty="0">
                <a:solidFill>
                  <a:srgbClr val="231F1F"/>
                </a:solidFill>
              </a:rPr>
              <a:t>강간(미수), 유사강간(</a:t>
            </a:r>
            <a:r>
              <a:rPr lang="en-US" altLang="ko-KR" sz="1200" dirty="0" err="1">
                <a:solidFill>
                  <a:srgbClr val="231F1F"/>
                </a:solidFill>
              </a:rPr>
              <a:t>미수</a:t>
            </a:r>
            <a:r>
              <a:rPr lang="en-US" altLang="ko-KR" sz="1200" dirty="0" smtClean="0">
                <a:solidFill>
                  <a:srgbClr val="231F1F"/>
                </a:solidFill>
              </a:rPr>
              <a:t>), </a:t>
            </a:r>
            <a:r>
              <a:rPr lang="ko-KR" altLang="en-US" sz="1200" dirty="0" smtClean="0">
                <a:solidFill>
                  <a:srgbClr val="231F1F"/>
                </a:solidFill>
              </a:rPr>
              <a:t>강제추행</a:t>
            </a:r>
            <a:r>
              <a:rPr lang="en-US" altLang="ko-KR" sz="1200" dirty="0" smtClean="0">
                <a:solidFill>
                  <a:srgbClr val="231F1F"/>
                </a:solidFill>
              </a:rPr>
              <a:t>(</a:t>
            </a:r>
            <a:r>
              <a:rPr lang="ko-KR" altLang="en-US" sz="1200" dirty="0" smtClean="0">
                <a:solidFill>
                  <a:srgbClr val="231F1F"/>
                </a:solidFill>
              </a:rPr>
              <a:t>미수</a:t>
            </a:r>
            <a:r>
              <a:rPr lang="en-US" altLang="ko-KR" sz="1200" dirty="0" smtClean="0">
                <a:solidFill>
                  <a:srgbClr val="231F1F"/>
                </a:solidFill>
              </a:rPr>
              <a:t>), </a:t>
            </a:r>
            <a:r>
              <a:rPr lang="ko-KR" altLang="en-US" sz="1200" dirty="0" smtClean="0">
                <a:solidFill>
                  <a:srgbClr val="231F1F"/>
                </a:solidFill>
              </a:rPr>
              <a:t>준강간</a:t>
            </a:r>
            <a:r>
              <a:rPr lang="en-US" altLang="ko-KR" sz="1200" dirty="0" smtClean="0">
                <a:solidFill>
                  <a:srgbClr val="231F1F"/>
                </a:solidFill>
              </a:rPr>
              <a:t>,  </a:t>
            </a:r>
            <a:r>
              <a:rPr lang="ko-KR" altLang="en-US" sz="1200" dirty="0" smtClean="0">
                <a:solidFill>
                  <a:srgbClr val="231F1F"/>
                </a:solidFill>
              </a:rPr>
              <a:t>미</a:t>
            </a:r>
            <a:r>
              <a:rPr lang="en-US" altLang="ko-KR" sz="1200" dirty="0" err="1" smtClean="0">
                <a:solidFill>
                  <a:srgbClr val="231F1F"/>
                </a:solidFill>
              </a:rPr>
              <a:t>성년자약취</a:t>
            </a:r>
            <a:r>
              <a:rPr lang="en-US" altLang="ko-KR" sz="1200" dirty="0">
                <a:solidFill>
                  <a:srgbClr val="231F1F"/>
                </a:solidFill>
              </a:rPr>
              <a:t>/유인, 추행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7894" y="4726004"/>
            <a:ext cx="2972876" cy="767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650695">
              <a:lnSpc>
                <a:spcPts val="1590"/>
              </a:lnSpc>
            </a:pPr>
            <a:r>
              <a:rPr lang="en-US" altLang="ko-KR" sz="1200" dirty="0">
                <a:solidFill>
                  <a:srgbClr val="231F1F"/>
                </a:solidFill>
              </a:rPr>
              <a:t>	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35588" y="4674039"/>
            <a:ext cx="326727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목적 약취/유인, 인신매매 </a:t>
            </a:r>
            <a:r>
              <a:rPr lang="en-US" altLang="ko-KR" sz="1200" dirty="0" err="1">
                <a:solidFill>
                  <a:srgbClr val="231F1F"/>
                </a:solidFill>
              </a:rPr>
              <a:t>등으로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ko-KR" altLang="en-US" sz="1200" dirty="0" smtClean="0">
                <a:solidFill>
                  <a:srgbClr val="231F1F"/>
                </a:solidFill>
              </a:rPr>
              <a:t>처리 가능함</a:t>
            </a:r>
            <a:r>
              <a:rPr lang="en-US" altLang="ko-KR" sz="1200" dirty="0" smtClean="0">
                <a:solidFill>
                  <a:srgbClr val="231F1F"/>
                </a:solidFill>
              </a:rPr>
              <a:t>.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03475" y="5457825"/>
            <a:ext cx="5952307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1년 간 11세 친딸을 강제로 </a:t>
            </a:r>
            <a:r>
              <a:rPr lang="en-US" altLang="ko-KR" b="1" spc="-150" dirty="0" err="1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성폭행하거나</a:t>
            </a:r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r>
              <a:rPr lang="en-US" altLang="ko-KR" b="1" spc="-150" dirty="0" err="1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추행한</a:t>
            </a:r>
            <a:r>
              <a:rPr lang="en-US" altLang="ko-KR" b="1" spc="-150" dirty="0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50</a:t>
            </a:r>
            <a:r>
              <a:rPr lang="ko-KR" altLang="en-US" b="1" spc="-150" dirty="0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대 친부</a:t>
            </a:r>
            <a:r>
              <a:rPr lang="en-US" altLang="ko-KR" b="1" spc="-150" dirty="0" smtClean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 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79717" y="6398390"/>
            <a:ext cx="6256877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20년 간 위치추적 전자장치부착과 징역 15</a:t>
            </a:r>
            <a:r>
              <a:rPr lang="en-US" altLang="ko-KR" sz="1700" b="1" dirty="0" smtClean="0">
                <a:solidFill>
                  <a:srgbClr val="231F1F"/>
                </a:solidFill>
              </a:rPr>
              <a:t>년을 </a:t>
            </a:r>
            <a:r>
              <a:rPr lang="ko-KR" altLang="en-US" sz="1700" b="1" dirty="0" smtClean="0">
                <a:solidFill>
                  <a:srgbClr val="231F1F"/>
                </a:solidFill>
              </a:rPr>
              <a:t>선고했다</a:t>
            </a:r>
            <a:r>
              <a:rPr lang="en-US" altLang="ko-KR" sz="1700" b="1" dirty="0" smtClean="0">
                <a:solidFill>
                  <a:srgbClr val="231F1F"/>
                </a:solidFill>
              </a:rPr>
              <a:t>. 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72784" y="6618844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유형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52568" y="1801998"/>
            <a:ext cx="1334056" cy="384739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900" b="1" dirty="0">
                <a:solidFill>
                  <a:srgbClr val="231F1F"/>
                </a:solidFill>
              </a:rPr>
              <a:t>방임 · 유기</a:t>
            </a:r>
            <a:endParaRPr lang="ko-KR" altLang="ko-KR" sz="1900" b="1" dirty="0">
              <a:solidFill>
                <a:srgbClr val="231F1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2801" y="1611291"/>
            <a:ext cx="95093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방임·유기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03" y="2397497"/>
            <a:ext cx="5606058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 smtClean="0">
                <a:solidFill>
                  <a:srgbClr val="EC1638"/>
                </a:solidFill>
              </a:rPr>
              <a:t>물리적</a:t>
            </a:r>
            <a:r>
              <a:rPr lang="en-US" altLang="ko-KR" sz="1600" b="1" dirty="0" smtClean="0">
                <a:solidFill>
                  <a:srgbClr val="EC1638"/>
                </a:solidFill>
              </a:rPr>
              <a:t> </a:t>
            </a:r>
            <a:r>
              <a:rPr lang="en-US" altLang="ko-KR" sz="1600" b="1" dirty="0">
                <a:solidFill>
                  <a:srgbClr val="EC1638"/>
                </a:solidFill>
              </a:rPr>
              <a:t>방임 : </a:t>
            </a:r>
            <a:r>
              <a:rPr lang="en-US" altLang="ko-KR" sz="1200" dirty="0">
                <a:solidFill>
                  <a:srgbClr val="231F1F"/>
                </a:solidFill>
              </a:rPr>
              <a:t>기본적인 의식주를 제공하지 않는 행위, 상해와 위험으로부터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2504" y="2638263"/>
            <a:ext cx="3557420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1371620" algn="l"/>
              </a:tabLst>
            </a:pPr>
            <a:r>
              <a:rPr lang="en-US" altLang="ko-KR" sz="1600" dirty="0" smtClean="0"/>
              <a:t>	</a:t>
            </a:r>
            <a:r>
              <a:rPr lang="en-US" altLang="ko-KR" sz="1200" dirty="0">
                <a:solidFill>
                  <a:srgbClr val="231F1F"/>
                </a:solidFill>
              </a:rPr>
              <a:t>아동을 보호하지 않는 </a:t>
            </a:r>
            <a:r>
              <a:rPr lang="en-US" altLang="ko-KR" sz="1200" dirty="0" err="1">
                <a:solidFill>
                  <a:srgbClr val="231F1F"/>
                </a:solidFill>
              </a:rPr>
              <a:t>행위</a:t>
            </a:r>
            <a:r>
              <a:rPr lang="en-US" altLang="ko-KR" sz="1200" dirty="0">
                <a:solidFill>
                  <a:srgbClr val="231F1F"/>
                </a:solidFill>
              </a:rPr>
              <a:t> </a:t>
            </a:r>
            <a:r>
              <a:rPr lang="en-US" altLang="ko-KR" sz="1200" dirty="0" smtClean="0">
                <a:solidFill>
                  <a:srgbClr val="231F1F"/>
                </a:solidFill>
              </a:rPr>
              <a:t>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2504" y="2947257"/>
            <a:ext cx="730524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 smtClean="0">
                <a:solidFill>
                  <a:srgbClr val="EC1638"/>
                </a:solidFill>
              </a:rPr>
              <a:t>교육적</a:t>
            </a:r>
            <a:r>
              <a:rPr lang="en-US" altLang="ko-KR" sz="1600" b="1" dirty="0" smtClean="0">
                <a:solidFill>
                  <a:srgbClr val="EC1638"/>
                </a:solidFill>
              </a:rPr>
              <a:t> </a:t>
            </a:r>
            <a:r>
              <a:rPr lang="en-US" altLang="ko-KR" sz="1600" b="1" dirty="0">
                <a:solidFill>
                  <a:srgbClr val="EC1638"/>
                </a:solidFill>
              </a:rPr>
              <a:t>방임 : </a:t>
            </a:r>
            <a:r>
              <a:rPr lang="en-US" altLang="ko-KR" sz="1200" dirty="0">
                <a:solidFill>
                  <a:srgbClr val="231F1F"/>
                </a:solidFill>
              </a:rPr>
              <a:t>보호자가 아동을 학교(의무교육)에 보내지 않거나 아동의 무단결석을 허용하는 행위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2503" y="3258156"/>
            <a:ext cx="483341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EC1638"/>
                </a:solidFill>
              </a:rPr>
              <a:t>• </a:t>
            </a:r>
            <a:r>
              <a:rPr lang="en-US" altLang="ko-KR" sz="1600" b="1" dirty="0" err="1" smtClean="0">
                <a:solidFill>
                  <a:srgbClr val="EC1638"/>
                </a:solidFill>
              </a:rPr>
              <a:t>의료적</a:t>
            </a:r>
            <a:r>
              <a:rPr lang="en-US" altLang="ko-KR" sz="1600" b="1" dirty="0" smtClean="0">
                <a:solidFill>
                  <a:srgbClr val="EC1638"/>
                </a:solidFill>
              </a:rPr>
              <a:t> </a:t>
            </a:r>
            <a:r>
              <a:rPr lang="en-US" altLang="ko-KR" sz="1600" b="1" dirty="0">
                <a:solidFill>
                  <a:srgbClr val="EC1638"/>
                </a:solidFill>
              </a:rPr>
              <a:t>방임 : </a:t>
            </a:r>
            <a:r>
              <a:rPr lang="en-US" altLang="ko-KR" sz="1200" dirty="0">
                <a:solidFill>
                  <a:srgbClr val="231F1F"/>
                </a:solidFill>
              </a:rPr>
              <a:t>아동에게 필요한 의료적 처치를 하지 않는 행위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504" y="3569056"/>
            <a:ext cx="53896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EC1638"/>
                </a:solidFill>
              </a:rPr>
              <a:t>• 유</a:t>
            </a:r>
            <a:endParaRPr lang="ko-KR" altLang="ko-KR" sz="1600" b="1" dirty="0">
              <a:solidFill>
                <a:srgbClr val="EC1638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7384" y="3569056"/>
            <a:ext cx="5700636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>
                <a:solidFill>
                  <a:srgbClr val="EC1638"/>
                </a:solidFill>
              </a:rPr>
              <a:t>기 : </a:t>
            </a:r>
            <a:r>
              <a:rPr lang="en-US" altLang="ko-KR" sz="1200" dirty="0">
                <a:solidFill>
                  <a:srgbClr val="231F1F"/>
                </a:solidFill>
              </a:rPr>
              <a:t>아동을 보호하지 않고 버리는 행위, 아동을 병원에 입원시키고 사라진 경우 등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86008" y="4232078"/>
            <a:ext cx="4648128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 smtClean="0">
                <a:solidFill>
                  <a:srgbClr val="231F1F"/>
                </a:solidFill>
              </a:rPr>
              <a:t>아동복지법상</a:t>
            </a:r>
            <a:r>
              <a:rPr lang="en-US" altLang="ko-KR" sz="1400" b="1" dirty="0" smtClean="0">
                <a:solidFill>
                  <a:srgbClr val="231F1F"/>
                </a:solidFill>
              </a:rPr>
              <a:t>   </a:t>
            </a:r>
            <a:r>
              <a:rPr lang="en-US" altLang="ko-KR" sz="1400" dirty="0" smtClean="0">
                <a:solidFill>
                  <a:srgbClr val="231F1F"/>
                </a:solidFill>
              </a:rPr>
              <a:t>5</a:t>
            </a:r>
            <a:r>
              <a:rPr lang="en-US" altLang="ko-KR" sz="1400" dirty="0">
                <a:solidFill>
                  <a:srgbClr val="231F1F"/>
                </a:solidFill>
              </a:rPr>
              <a:t>년 이하의 징역 또는 3천만원 이하의 벌금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3765" y="4580019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86008" y="4519982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231F1F"/>
                </a:solidFill>
              </a:rPr>
              <a:t>처벌법상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41880" y="4521380"/>
            <a:ext cx="5038595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dirty="0">
                <a:solidFill>
                  <a:srgbClr val="231F1F"/>
                </a:solidFill>
              </a:rPr>
              <a:t>유기, 영아유기, 학대, 아동혹사, 유기 치상 등으로 처리 가능함.</a:t>
            </a:r>
            <a:endParaRPr lang="ko-KR" altLang="ko-KR" sz="1400" dirty="0">
              <a:solidFill>
                <a:srgbClr val="231F1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16762" y="5225316"/>
            <a:ext cx="420984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12세, 14세 아동들이 쓰레기장과 다름없는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60293" y="5542301"/>
            <a:ext cx="394855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spc="-150" dirty="0">
                <a:solidFill>
                  <a:srgbClr val="231F1F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비위생적인 환경에서 생활하게 한 친부</a:t>
            </a:r>
            <a:endParaRPr lang="ko-KR" altLang="ko-KR" b="1" spc="-150" dirty="0">
              <a:solidFill>
                <a:srgbClr val="231F1F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76796" y="6389616"/>
            <a:ext cx="6590302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231F1F"/>
                </a:solidFill>
              </a:rPr>
              <a:t>법원은 친부의 항소심에서도 원심과 같은 벌금 300만원을 선고했다.</a:t>
            </a:r>
            <a:endParaRPr lang="ko-KR" altLang="ko-KR" sz="1700" b="1" dirty="0">
              <a:solidFill>
                <a:srgbClr val="231F1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63765" y="6609696"/>
            <a:ext cx="620719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FFFFFF"/>
                </a:solidFill>
              </a:rPr>
              <a:t>처벌</a:t>
            </a:r>
            <a:endParaRPr lang="ko-KR" altLang="ko-KR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03024" y="1663128"/>
            <a:ext cx="940321" cy="434522"/>
          </a:xfrm>
          <a:prstGeom prst="roundRect">
            <a:avLst>
              <a:gd name="adj" fmla="val 7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94349">
              <a:lnSpc>
                <a:spcPts val="1885"/>
              </a:lnSpc>
            </a:pPr>
            <a:r>
              <a:rPr lang="en-US" altLang="ko-KR" sz="1500" b="1" dirty="0">
                <a:solidFill>
                  <a:srgbClr val="FFFFFF"/>
                </a:solidFill>
              </a:rPr>
              <a:t>29,674</a:t>
            </a:r>
          </a:p>
          <a:p>
            <a:pPr indent="244524">
              <a:lnSpc>
                <a:spcPts val="1275"/>
              </a:lnSpc>
            </a:pPr>
            <a:r>
              <a:rPr lang="en-US" altLang="ko-KR" sz="900" b="1" dirty="0">
                <a:solidFill>
                  <a:srgbClr val="FFFFFF"/>
                </a:solidFill>
              </a:rPr>
              <a:t>신고접수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51012" y="1644719"/>
            <a:ext cx="2896284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연도별 신고접수 및 사례판단 건수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06781" y="2019131"/>
            <a:ext cx="519730" cy="1846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600" b="1" dirty="0">
                <a:solidFill>
                  <a:srgbClr val="231F1F"/>
                </a:solidFill>
              </a:rPr>
              <a:t>(단위 : 건)</a:t>
            </a:r>
            <a:endParaRPr lang="ko-KR" altLang="ko-KR" sz="600" b="1" dirty="0">
              <a:solidFill>
                <a:srgbClr val="231F1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08875" y="2152030"/>
          <a:ext cx="8109762" cy="5488700"/>
        </p:xfrm>
        <a:graphic>
          <a:graphicData uri="http://schemas.openxmlformats.org/drawingml/2006/table">
            <a:tbl>
              <a:tblPr firstRow="1" bandRow="1"/>
              <a:tblGrid>
                <a:gridCol w="194974"/>
                <a:gridCol w="204627"/>
                <a:gridCol w="204627"/>
                <a:gridCol w="204627"/>
                <a:gridCol w="204500"/>
                <a:gridCol w="204627"/>
                <a:gridCol w="204627"/>
                <a:gridCol w="204627"/>
                <a:gridCol w="204627"/>
                <a:gridCol w="204500"/>
                <a:gridCol w="204627"/>
                <a:gridCol w="204627"/>
                <a:gridCol w="204627"/>
                <a:gridCol w="204500"/>
                <a:gridCol w="204627"/>
                <a:gridCol w="204627"/>
                <a:gridCol w="204500"/>
                <a:gridCol w="204627"/>
                <a:gridCol w="204627"/>
                <a:gridCol w="204627"/>
                <a:gridCol w="204627"/>
                <a:gridCol w="204500"/>
                <a:gridCol w="204627"/>
                <a:gridCol w="204627"/>
                <a:gridCol w="207549"/>
                <a:gridCol w="204500"/>
                <a:gridCol w="204627"/>
                <a:gridCol w="200055"/>
                <a:gridCol w="204500"/>
                <a:gridCol w="204627"/>
                <a:gridCol w="207803"/>
                <a:gridCol w="204500"/>
                <a:gridCol w="204627"/>
                <a:gridCol w="205898"/>
                <a:gridCol w="204500"/>
                <a:gridCol w="204627"/>
                <a:gridCol w="196117"/>
                <a:gridCol w="204500"/>
                <a:gridCol w="204627"/>
                <a:gridCol w="145945"/>
              </a:tblGrid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3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9203024" y="2302969"/>
            <a:ext cx="940321" cy="434522"/>
          </a:xfrm>
          <a:prstGeom prst="roundRect">
            <a:avLst>
              <a:gd name="adj" fmla="val 7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94349">
              <a:lnSpc>
                <a:spcPts val="1885"/>
              </a:lnSpc>
            </a:pPr>
            <a:r>
              <a:rPr lang="en-US" altLang="ko-KR" sz="1500" b="1" dirty="0" smtClean="0">
                <a:solidFill>
                  <a:srgbClr val="FFFFFF"/>
                </a:solidFill>
              </a:rPr>
              <a:t>25,878</a:t>
            </a:r>
            <a:endParaRPr lang="en-US" altLang="ko-KR" sz="9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706781" y="2659099"/>
            <a:ext cx="519730" cy="1846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600" b="1" dirty="0">
                <a:solidFill>
                  <a:srgbClr val="231F1F"/>
                </a:solidFill>
              </a:rPr>
              <a:t>(단위 : 건)</a:t>
            </a:r>
            <a:endParaRPr lang="ko-KR" altLang="ko-KR" sz="600" b="1" dirty="0">
              <a:solidFill>
                <a:srgbClr val="231F1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86520" y="6251914"/>
            <a:ext cx="8061859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smtClean="0">
                <a:solidFill>
                  <a:srgbClr val="231F1F"/>
                </a:solidFill>
              </a:rPr>
              <a:t>    2004       2005      2006      2007      2008       2009      2010      2011      2012      2013       2014      2015      2016</a:t>
            </a:r>
            <a:endParaRPr lang="ko-KR" altLang="ko-KR" sz="1400" b="1" dirty="0">
              <a:solidFill>
                <a:srgbClr val="231F1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98737" y="6777026"/>
            <a:ext cx="506103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* 출처 : 보건복지부·중앙아동보호전문기관, 2016 전국아동학대 주요현황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502633" y="2721229"/>
            <a:ext cx="7362139" cy="3034415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61046" h="3033141">
                <a:moveTo>
                  <a:pt x="0" y="3033141"/>
                </a:moveTo>
                <a:lnTo>
                  <a:pt x="607060" y="2943098"/>
                </a:lnTo>
                <a:lnTo>
                  <a:pt x="1225169" y="2863850"/>
                </a:lnTo>
                <a:lnTo>
                  <a:pt x="1843151" y="2801112"/>
                </a:lnTo>
                <a:lnTo>
                  <a:pt x="2452878" y="2792857"/>
                </a:lnTo>
                <a:lnTo>
                  <a:pt x="3075178" y="2796921"/>
                </a:lnTo>
                <a:lnTo>
                  <a:pt x="3684905" y="2792857"/>
                </a:lnTo>
                <a:lnTo>
                  <a:pt x="4298823" y="2742692"/>
                </a:lnTo>
                <a:lnTo>
                  <a:pt x="4914392" y="2676779"/>
                </a:lnTo>
                <a:lnTo>
                  <a:pt x="5530850" y="2675890"/>
                </a:lnTo>
                <a:lnTo>
                  <a:pt x="6153022" y="2191385"/>
                </a:lnTo>
                <a:lnTo>
                  <a:pt x="6768465" y="1946402"/>
                </a:lnTo>
                <a:lnTo>
                  <a:pt x="7361047" y="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390"/>
              </a:lnSpc>
              <a:tabLst>
                <a:tab pos="5382320" algn="l"/>
              </a:tabLst>
            </a:pPr>
            <a:endParaRPr lang="en-US" altLang="ko-KR" sz="1100" dirty="0">
              <a:solidFill>
                <a:srgbClr val="E64175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72417" y="500062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6,998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64360" y="4862200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8,000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479163" y="472377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8,903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95051" y="463806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9,478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26057" y="463806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9,570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320417" y="469329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9,309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944880" y="471615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9,199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544874" y="4577105"/>
            <a:ext cx="5995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10,146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59677" y="4438680"/>
            <a:ext cx="6224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10,943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731324" y="4130491"/>
            <a:ext cx="6198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13,076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399467" y="3451363"/>
            <a:ext cx="6142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17,791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968550" y="3712973"/>
            <a:ext cx="61423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accent5">
                    <a:lumMod val="75000"/>
                  </a:schemeClr>
                </a:solidFill>
              </a:rPr>
              <a:t>19,214</a:t>
            </a:r>
            <a:endParaRPr lang="ko-KR" alt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248571" y="586930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3,891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854200" y="5738500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4,633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469003" y="5624839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5,202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95050" y="558483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5,581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684454" y="5576590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5,578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312797" y="5576590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5,685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914831" y="5553105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5,657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555523" y="5494034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6,058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154621" y="5430559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6,403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782124" y="5414680"/>
            <a:ext cx="5690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6,796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399467" y="4954905"/>
            <a:ext cx="7297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10,027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013700" y="4740920"/>
            <a:ext cx="685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rgbClr val="FF6699"/>
                </a:solidFill>
              </a:rPr>
              <a:t>11,715</a:t>
            </a:r>
            <a:endParaRPr lang="ko-KR" altLang="en-US" sz="1100" dirty="0">
              <a:solidFill>
                <a:srgbClr val="FF6699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980257" y="2418133"/>
            <a:ext cx="1201611" cy="301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94349">
              <a:lnSpc>
                <a:spcPts val="1885"/>
              </a:lnSpc>
            </a:pPr>
            <a:r>
              <a:rPr lang="en-US" altLang="ko-KR" sz="800" b="1" dirty="0" err="1">
                <a:solidFill>
                  <a:srgbClr val="FFFFFF"/>
                </a:solidFill>
              </a:rPr>
              <a:t>아동학대</a:t>
            </a:r>
            <a:r>
              <a:rPr lang="ko-KR" altLang="en-US" sz="800" b="1" dirty="0">
                <a:solidFill>
                  <a:srgbClr val="FFFFFF"/>
                </a:solidFill>
              </a:rPr>
              <a:t>의심</a:t>
            </a:r>
            <a:r>
              <a:rPr lang="en-US" altLang="ko-KR" sz="800" b="1" dirty="0" err="1">
                <a:solidFill>
                  <a:srgbClr val="FFFFFF"/>
                </a:solidFill>
              </a:rPr>
              <a:t>사례</a:t>
            </a:r>
            <a:endParaRPr lang="en-US" altLang="ko-KR" sz="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7159" y="1647825"/>
            <a:ext cx="166106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아동학대 사례유형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85306" y="3096163"/>
            <a:ext cx="830713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</a:rPr>
              <a:t>15.6%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10982" y="3410620"/>
            <a:ext cx="543775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FFFFFF"/>
                </a:solidFill>
              </a:rPr>
              <a:t>방임</a:t>
            </a:r>
            <a:endParaRPr lang="ko-KR" altLang="ko-KR" sz="1400" b="1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3582" y="3218642"/>
            <a:ext cx="2456036" cy="36948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dirty="0" smtClean="0">
                <a:solidFill>
                  <a:srgbClr val="231F1F"/>
                </a:solidFill>
              </a:rPr>
              <a:t>높은 중복학대의 비율</a:t>
            </a:r>
            <a:endParaRPr lang="ko-KR" altLang="ko-KR" b="1" dirty="0">
              <a:solidFill>
                <a:srgbClr val="231F1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86845" y="3617590"/>
            <a:ext cx="700869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000" b="1" dirty="0">
                <a:solidFill>
                  <a:srgbClr val="13355F"/>
                </a:solidFill>
              </a:rPr>
              <a:t>2.6%</a:t>
            </a:r>
            <a:endParaRPr lang="ko-KR" altLang="ko-KR" sz="2000" b="1" dirty="0">
              <a:solidFill>
                <a:srgbClr val="13355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60325" y="3531321"/>
            <a:ext cx="1814957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dirty="0">
                <a:solidFill>
                  <a:srgbClr val="231F1F"/>
                </a:solidFill>
              </a:rPr>
              <a:t>: 통합적 접근 필요</a:t>
            </a:r>
            <a:endParaRPr lang="ko-KR" altLang="ko-KR" sz="1600" dirty="0">
              <a:solidFill>
                <a:srgbClr val="231F1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7746" y="3893931"/>
            <a:ext cx="723311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13355F"/>
                </a:solidFill>
              </a:rPr>
              <a:t>성학대</a:t>
            </a:r>
            <a:endParaRPr lang="ko-KR" altLang="ko-KR" sz="1400" b="1" dirty="0">
              <a:solidFill>
                <a:srgbClr val="13355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95502" y="4362503"/>
            <a:ext cx="830713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</a:rPr>
              <a:t>14.5%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04520" y="4638972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FFFFFF"/>
                </a:solidFill>
              </a:rPr>
              <a:t>신체학대</a:t>
            </a:r>
            <a:endParaRPr lang="ko-KR" altLang="ko-KR" sz="1400" b="1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486179" y="3940051"/>
            <a:ext cx="1436648" cy="95412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5600" b="1" dirty="0">
                <a:solidFill>
                  <a:srgbClr val="13355F"/>
                </a:solidFill>
              </a:rPr>
              <a:t>48%</a:t>
            </a:r>
            <a:endParaRPr lang="ko-KR" altLang="ko-KR" sz="5600" b="1" dirty="0">
              <a:solidFill>
                <a:srgbClr val="13355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20783" y="4655870"/>
            <a:ext cx="1364512" cy="44629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300" b="1" dirty="0">
                <a:solidFill>
                  <a:srgbClr val="13355F"/>
                </a:solidFill>
              </a:rPr>
              <a:t>중복학대</a:t>
            </a:r>
            <a:endParaRPr lang="ko-KR" altLang="ko-KR" sz="2300" b="1" dirty="0">
              <a:solidFill>
                <a:srgbClr val="13355F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13582" y="4151340"/>
            <a:ext cx="2137160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b="1" dirty="0" smtClean="0">
                <a:solidFill>
                  <a:srgbClr val="231F1F"/>
                </a:solidFill>
              </a:rPr>
              <a:t>정서학대 점차 증가</a:t>
            </a:r>
            <a:endParaRPr lang="ko-KR" altLang="ko-KR" b="1" dirty="0">
              <a:solidFill>
                <a:srgbClr val="231F1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755674" y="5476761"/>
            <a:ext cx="830713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000" b="1" dirty="0">
                <a:solidFill>
                  <a:srgbClr val="FFFFFF"/>
                </a:solidFill>
              </a:rPr>
              <a:t>19.2%</a:t>
            </a:r>
            <a:endParaRPr lang="ko-KR" altLang="ko-KR" sz="2000" b="1" dirty="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4818" y="5753230"/>
            <a:ext cx="902848" cy="307795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FFFFFF"/>
                </a:solidFill>
              </a:rPr>
              <a:t>정서학대</a:t>
            </a:r>
            <a:endParaRPr lang="ko-KR" altLang="ko-KR" sz="1400" b="1" dirty="0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5576" y="6891710"/>
            <a:ext cx="506103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* 출처 : 보건복지부·중앙아동보호전문기관, 2016 전국아동학대 주요현황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1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209917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현황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250178" y="1644719"/>
            <a:ext cx="2497953" cy="30790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>
                <a:solidFill>
                  <a:srgbClr val="656262"/>
                </a:solidFill>
              </a:rPr>
              <a:t>학대행위자와 아동과의 관계</a:t>
            </a:r>
            <a:endParaRPr lang="ko-KR" altLang="ko-KR" sz="1400" b="1" dirty="0">
              <a:solidFill>
                <a:srgbClr val="65626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089841" y="2282894"/>
            <a:ext cx="1100017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13355F"/>
                </a:solidFill>
              </a:rPr>
              <a:t>기타</a:t>
            </a:r>
            <a:r>
              <a:rPr lang="en-US" altLang="ko-KR" sz="1400" b="1" dirty="0">
                <a:solidFill>
                  <a:srgbClr val="13355F"/>
                </a:solidFill>
              </a:rPr>
              <a:t> </a:t>
            </a:r>
            <a:r>
              <a:rPr lang="en-US" altLang="ko-KR" sz="2000" b="1" dirty="0" smtClean="0">
                <a:solidFill>
                  <a:srgbClr val="13355F"/>
                </a:solidFill>
              </a:rPr>
              <a:t>2.4%</a:t>
            </a:r>
            <a:endParaRPr lang="ko-KR" altLang="ko-KR" sz="2000" b="1" dirty="0">
              <a:solidFill>
                <a:srgbClr val="13355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2632" y="3003287"/>
            <a:ext cx="1100017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13355F"/>
                </a:solidFill>
              </a:rPr>
              <a:t>타인</a:t>
            </a:r>
            <a:r>
              <a:rPr lang="en-US" altLang="ko-KR" sz="1400" b="1" dirty="0">
                <a:solidFill>
                  <a:srgbClr val="13355F"/>
                </a:solidFill>
              </a:rPr>
              <a:t> </a:t>
            </a:r>
            <a:r>
              <a:rPr lang="en-US" altLang="ko-KR" sz="2000" b="1" dirty="0" smtClean="0">
                <a:solidFill>
                  <a:srgbClr val="13355F"/>
                </a:solidFill>
              </a:rPr>
              <a:t>1.1%</a:t>
            </a:r>
            <a:endParaRPr lang="ko-KR" altLang="ko-KR" sz="2000" b="1" dirty="0">
              <a:solidFill>
                <a:srgbClr val="13355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6628" y="3368311"/>
            <a:ext cx="1279554" cy="40012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400" b="1" dirty="0" err="1">
                <a:solidFill>
                  <a:srgbClr val="13355F"/>
                </a:solidFill>
              </a:rPr>
              <a:t>친인척</a:t>
            </a:r>
            <a:r>
              <a:rPr lang="en-US" altLang="ko-KR" sz="1400" b="1" dirty="0">
                <a:solidFill>
                  <a:srgbClr val="13355F"/>
                </a:solidFill>
              </a:rPr>
              <a:t> </a:t>
            </a:r>
            <a:r>
              <a:rPr lang="en-US" altLang="ko-KR" sz="2000" b="1" dirty="0" smtClean="0">
                <a:solidFill>
                  <a:srgbClr val="13355F"/>
                </a:solidFill>
              </a:rPr>
              <a:t>4.3%</a:t>
            </a:r>
            <a:endParaRPr lang="ko-KR" altLang="ko-KR" sz="2000" b="1" dirty="0">
              <a:solidFill>
                <a:srgbClr val="13355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11002" y="3321940"/>
            <a:ext cx="293866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dirty="0" smtClean="0">
                <a:solidFill>
                  <a:srgbClr val="231F1F"/>
                </a:solidFill>
              </a:rPr>
              <a:t>학대행위자의 </a:t>
            </a:r>
            <a:r>
              <a:rPr lang="en-US" altLang="ko-KR" sz="1600" b="1" dirty="0" smtClean="0">
                <a:solidFill>
                  <a:srgbClr val="231F1F"/>
                </a:solidFill>
              </a:rPr>
              <a:t>80% 가량이 부모</a:t>
            </a:r>
            <a:endParaRPr lang="ko-KR" altLang="ko-KR" sz="1600" b="1" dirty="0">
              <a:solidFill>
                <a:srgbClr val="231F1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58417" y="3898128"/>
            <a:ext cx="4017483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dirty="0" smtClean="0">
                <a:solidFill>
                  <a:srgbClr val="231F1F"/>
                </a:solidFill>
              </a:rPr>
              <a:t>학대행위자에게 나타나는 두드러지는 특성</a:t>
            </a:r>
            <a:endParaRPr lang="ko-KR" altLang="ko-KR" sz="1600" dirty="0">
              <a:solidFill>
                <a:srgbClr val="231F1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58417" y="4184125"/>
            <a:ext cx="2807215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231F1F"/>
                </a:solidFill>
              </a:rPr>
              <a:t>양육태도 및 방법 부족</a:t>
            </a:r>
            <a:r>
              <a:rPr lang="en-US" altLang="ko-KR" sz="1600" dirty="0" smtClean="0">
                <a:solidFill>
                  <a:srgbClr val="231F1F"/>
                </a:solidFill>
              </a:rPr>
              <a:t>(35.6%)</a:t>
            </a:r>
            <a:endParaRPr lang="ko-KR" altLang="ko-KR" sz="1600" dirty="0">
              <a:solidFill>
                <a:srgbClr val="231F1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58417" y="4760312"/>
            <a:ext cx="3289719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b="1" dirty="0" smtClean="0">
                <a:solidFill>
                  <a:srgbClr val="231F1F"/>
                </a:solidFill>
              </a:rPr>
              <a:t>부모 교육과 가족 기능 강화</a:t>
            </a:r>
            <a:r>
              <a:rPr lang="en-US" altLang="ko-KR" sz="1600" dirty="0" smtClean="0">
                <a:solidFill>
                  <a:srgbClr val="231F1F"/>
                </a:solidFill>
              </a:rPr>
              <a:t>를 위한</a:t>
            </a:r>
            <a:endParaRPr lang="ko-KR" altLang="ko-KR" sz="1600" dirty="0">
              <a:solidFill>
                <a:srgbClr val="231F1F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358417" y="5049993"/>
            <a:ext cx="1919151" cy="338572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600" dirty="0" smtClean="0">
                <a:solidFill>
                  <a:srgbClr val="231F1F"/>
                </a:solidFill>
              </a:rPr>
              <a:t>적극적 지원이 필요</a:t>
            </a:r>
            <a:endParaRPr lang="ko-KR" altLang="ko-KR" sz="1600" dirty="0">
              <a:solidFill>
                <a:srgbClr val="231F1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98737" y="6777026"/>
            <a:ext cx="506103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* 출처 : 보건복지부·중앙아동보호전문기관, 2016 전국아동학대 주요현황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77703" y="2739397"/>
            <a:ext cx="1397334" cy="1862474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127" h="1861692">
                <a:moveTo>
                  <a:pt x="1397127" y="1861692"/>
                </a:moveTo>
                <a:lnTo>
                  <a:pt x="0" y="603758"/>
                </a:lnTo>
                <a:cubicBezTo>
                  <a:pt x="304927" y="265049"/>
                  <a:pt x="684022" y="63500"/>
                  <a:pt x="1135380" y="0"/>
                </a:cubicBezTo>
                <a:lnTo>
                  <a:pt x="1397127" y="1861692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551"/>
              </a:lnSpc>
            </a:pPr>
            <a:r>
              <a:rPr lang="en-US" altLang="ko-KR" sz="1400" b="1" dirty="0">
                <a:solidFill>
                  <a:srgbClr val="FFFFFF"/>
                </a:solidFill>
              </a:rPr>
              <a:t>대리 양육자</a:t>
            </a:r>
          </a:p>
          <a:p>
            <a:pPr algn="ctr">
              <a:lnSpc>
                <a:spcPts val="2390"/>
              </a:lnSpc>
            </a:pPr>
            <a:r>
              <a:rPr lang="en-US" altLang="ko-KR" sz="2000" b="1" dirty="0">
                <a:solidFill>
                  <a:srgbClr val="FFFFFF"/>
                </a:solidFill>
              </a:rPr>
              <a:t>11%</a:t>
            </a:r>
          </a:p>
        </p:txBody>
      </p:sp>
      <p:sp>
        <p:nvSpPr>
          <p:cNvPr id="23" name="FreeForm 22"/>
          <p:cNvSpPr/>
          <p:nvPr/>
        </p:nvSpPr>
        <p:spPr>
          <a:xfrm>
            <a:off x="1813700" y="2800350"/>
            <a:ext cx="3760647" cy="3761668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0089" h="3760089">
                <a:moveTo>
                  <a:pt x="1880108" y="1879980"/>
                </a:moveTo>
                <a:lnTo>
                  <a:pt x="1880108" y="0"/>
                </a:lnTo>
                <a:cubicBezTo>
                  <a:pt x="2918333" y="0"/>
                  <a:pt x="3760089" y="841756"/>
                  <a:pt x="3760089" y="1879980"/>
                </a:cubicBezTo>
                <a:cubicBezTo>
                  <a:pt x="3760089" y="2918332"/>
                  <a:pt x="2918333" y="3760089"/>
                  <a:pt x="1880108" y="3760089"/>
                </a:cubicBezTo>
                <a:cubicBezTo>
                  <a:pt x="841756" y="3760089"/>
                  <a:pt x="0" y="2918332"/>
                  <a:pt x="0" y="1879980"/>
                </a:cubicBezTo>
                <a:cubicBezTo>
                  <a:pt x="0" y="1605915"/>
                  <a:pt x="42418" y="1397762"/>
                  <a:pt x="149479" y="1145413"/>
                </a:cubicBezTo>
                <a:lnTo>
                  <a:pt x="1880108" y="187998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5686"/>
              </a:lnSpc>
            </a:pPr>
            <a:endParaRPr lang="en-US" altLang="ko-KR" sz="2300" b="1" dirty="0" smtClean="0">
              <a:solidFill>
                <a:srgbClr val="13355F"/>
              </a:solidFill>
            </a:endParaRPr>
          </a:p>
          <a:p>
            <a:pPr algn="ctr">
              <a:lnSpc>
                <a:spcPts val="5686"/>
              </a:lnSpc>
            </a:pPr>
            <a:endParaRPr lang="en-US" altLang="ko-KR" sz="2300" b="1" dirty="0">
              <a:solidFill>
                <a:srgbClr val="13355F"/>
              </a:solidFill>
            </a:endParaRPr>
          </a:p>
          <a:p>
            <a:pPr algn="ctr">
              <a:lnSpc>
                <a:spcPts val="5686"/>
              </a:lnSpc>
            </a:pPr>
            <a:endParaRPr lang="en-US" altLang="ko-KR" sz="3600" b="1" dirty="0" smtClean="0">
              <a:solidFill>
                <a:srgbClr val="13355F"/>
              </a:solidFill>
            </a:endParaRPr>
          </a:p>
          <a:p>
            <a:pPr algn="ctr">
              <a:lnSpc>
                <a:spcPts val="5686"/>
              </a:lnSpc>
            </a:pPr>
            <a:r>
              <a:rPr lang="en-US" altLang="ko-KR" sz="2300" b="1" dirty="0" err="1" smtClean="0">
                <a:solidFill>
                  <a:srgbClr val="13355F"/>
                </a:solidFill>
              </a:rPr>
              <a:t>부모</a:t>
            </a:r>
            <a:r>
              <a:rPr lang="en-US" altLang="ko-KR" sz="2300" b="1" dirty="0" smtClean="0">
                <a:solidFill>
                  <a:srgbClr val="13355F"/>
                </a:solidFill>
              </a:rPr>
              <a:t> </a:t>
            </a:r>
            <a:r>
              <a:rPr lang="en-US" altLang="ko-KR" sz="5600" b="1" dirty="0" smtClean="0">
                <a:solidFill>
                  <a:srgbClr val="13355F"/>
                </a:solidFill>
              </a:rPr>
              <a:t>80.5%</a:t>
            </a:r>
            <a:endParaRPr lang="en-US" altLang="ko-KR" sz="5600" b="1" dirty="0">
              <a:solidFill>
                <a:srgbClr val="1335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094324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후유증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98369" y="5342466"/>
            <a:ext cx="7777165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804482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피부결손, 화상, 골절, 안구출혈,</a:t>
            </a:r>
            <a:r>
              <a:rPr lang="en-US" altLang="ko-KR" dirty="0" smtClean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중추신경계 손상, 지능·자아기능 손상,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738127" y="5540669"/>
            <a:ext cx="7343713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5118234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장기파열, 두뇌손상, 성장실패,</a:t>
            </a:r>
            <a:r>
              <a:rPr lang="en-US" altLang="ko-KR" dirty="0" smtClean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감정조절기능 저하 및 이상,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73837" y="5738872"/>
            <a:ext cx="7445664" cy="369350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pPr>
              <a:tabLst>
                <a:tab pos="4416037" algn="l"/>
              </a:tabLst>
            </a:pPr>
            <a:r>
              <a:rPr lang="en-US" altLang="ko-KR" sz="1300" dirty="0">
                <a:solidFill>
                  <a:srgbClr val="231F1F"/>
                </a:solidFill>
              </a:rPr>
              <a:t>생리기능 변화, 사망</a:t>
            </a:r>
            <a:r>
              <a:rPr lang="en-US" altLang="ko-KR" dirty="0" smtClean="0"/>
              <a:t>	</a:t>
            </a:r>
            <a:r>
              <a:rPr lang="en-US" altLang="ko-KR" sz="1300" dirty="0">
                <a:solidFill>
                  <a:srgbClr val="231F1F"/>
                </a:solidFill>
              </a:rPr>
              <a:t>자기개념 손상(무력감), 애착형성 붕괴,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15141" y="6000750"/>
            <a:ext cx="2771170" cy="29251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300" dirty="0">
                <a:solidFill>
                  <a:srgbClr val="231F1F"/>
                </a:solidFill>
              </a:rPr>
              <a:t>충동조절능력 저하, 또래관계 붕괴,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70775" y="6222589"/>
            <a:ext cx="2660156" cy="29251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300" dirty="0">
                <a:solidFill>
                  <a:srgbClr val="231F1F"/>
                </a:solidFill>
              </a:rPr>
              <a:t>자학적 · 자기파괴 행동, 정신병리</a:t>
            </a:r>
            <a:endParaRPr lang="ko-KR" altLang="ko-KR" sz="1300" dirty="0">
              <a:solidFill>
                <a:srgbClr val="231F1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359496" y="6819877"/>
            <a:ext cx="5061037" cy="277017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200" dirty="0">
                <a:solidFill>
                  <a:srgbClr val="231F1F"/>
                </a:solidFill>
              </a:rPr>
              <a:t>* 출처 : 보건복지부·중앙아동보호전문기관, 2016 전국아동학대 주요현황</a:t>
            </a:r>
            <a:endParaRPr lang="ko-KR" altLang="ko-KR" sz="1200" dirty="0">
              <a:solidFill>
                <a:srgbClr val="231F1F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974254" y="4943010"/>
            <a:ext cx="1764164" cy="369979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902" h="369824">
                <a:moveTo>
                  <a:pt x="165100" y="0"/>
                </a:moveTo>
                <a:cubicBezTo>
                  <a:pt x="165100" y="0"/>
                  <a:pt x="0" y="0"/>
                  <a:pt x="0" y="165100"/>
                </a:cubicBezTo>
                <a:lnTo>
                  <a:pt x="0" y="369824"/>
                </a:lnTo>
                <a:lnTo>
                  <a:pt x="1763902" y="369824"/>
                </a:lnTo>
                <a:lnTo>
                  <a:pt x="1763902" y="165100"/>
                </a:lnTo>
                <a:cubicBezTo>
                  <a:pt x="1763902" y="165100"/>
                  <a:pt x="1763902" y="0"/>
                  <a:pt x="1598802" y="0"/>
                </a:cubicBezTo>
                <a:lnTo>
                  <a:pt x="165100" y="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390"/>
              </a:lnSpc>
            </a:pPr>
            <a:r>
              <a:rPr lang="en-US" altLang="ko-KR" sz="1600" b="1" dirty="0">
                <a:solidFill>
                  <a:srgbClr val="FFFFFF"/>
                </a:solidFill>
              </a:rPr>
              <a:t>신체손상</a:t>
            </a:r>
          </a:p>
        </p:txBody>
      </p:sp>
      <p:sp>
        <p:nvSpPr>
          <p:cNvPr id="25" name="FreeForm 24"/>
          <p:cNvSpPr/>
          <p:nvPr/>
        </p:nvSpPr>
        <p:spPr>
          <a:xfrm>
            <a:off x="6936245" y="4943010"/>
            <a:ext cx="1764164" cy="369979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3902" h="369824">
                <a:moveTo>
                  <a:pt x="165100" y="0"/>
                </a:moveTo>
                <a:cubicBezTo>
                  <a:pt x="165100" y="0"/>
                  <a:pt x="0" y="0"/>
                  <a:pt x="0" y="165100"/>
                </a:cubicBezTo>
                <a:lnTo>
                  <a:pt x="0" y="369824"/>
                </a:lnTo>
                <a:lnTo>
                  <a:pt x="1763903" y="369824"/>
                </a:lnTo>
                <a:lnTo>
                  <a:pt x="1763903" y="165100"/>
                </a:lnTo>
                <a:cubicBezTo>
                  <a:pt x="1763903" y="165100"/>
                  <a:pt x="1763903" y="0"/>
                  <a:pt x="1598803" y="0"/>
                </a:cubicBezTo>
                <a:lnTo>
                  <a:pt x="165100" y="0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390"/>
              </a:lnSpc>
            </a:pPr>
            <a:r>
              <a:rPr lang="en-US" altLang="ko-KR" sz="1600" b="1" dirty="0">
                <a:solidFill>
                  <a:srgbClr val="FFFFFF"/>
                </a:solidFill>
              </a:rPr>
              <a:t>심리 · 정서손상</a:t>
            </a:r>
          </a:p>
        </p:txBody>
      </p:sp>
    </p:spTree>
    <p:extLst>
      <p:ext uri="{BB962C8B-B14F-4D97-AF65-F5344CB8AC3E}">
        <p14:creationId xmlns:p14="http://schemas.microsoft.com/office/powerpoint/2010/main" val="112318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94833" y="234795"/>
            <a:ext cx="3900494" cy="14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1746599">
              <a:lnSpc>
                <a:spcPts val="5931"/>
              </a:lnSpc>
            </a:pPr>
            <a:r>
              <a:rPr lang="en-US" altLang="ko-KR" sz="5000" b="1" dirty="0">
                <a:solidFill>
                  <a:srgbClr val="FFFFFF"/>
                </a:solidFill>
              </a:rPr>
              <a:t>2</a:t>
            </a:r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094324">
              <a:lnSpc>
                <a:spcPts val="3171"/>
              </a:lnSpc>
            </a:pPr>
            <a:r>
              <a:rPr lang="en-US" altLang="ko-KR" sz="2000" b="1" dirty="0">
                <a:solidFill>
                  <a:srgbClr val="127BC8"/>
                </a:solidFill>
              </a:rPr>
              <a:t>아동학대 후유증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13150" y="2152422"/>
            <a:ext cx="3409185" cy="400278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2000" b="1" dirty="0">
                <a:solidFill>
                  <a:srgbClr val="231F1F"/>
                </a:solidFill>
              </a:rPr>
              <a:t>아동학대는 많은 범죄의 근원</a:t>
            </a:r>
            <a:endParaRPr lang="ko-KR" altLang="ko-KR" sz="2000" b="1" dirty="0">
              <a:solidFill>
                <a:srgbClr val="231F1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37635" y="3069346"/>
            <a:ext cx="2268303" cy="346602"/>
          </a:xfrm>
          <a:prstGeom prst="roundRect">
            <a:avLst>
              <a:gd name="adj" fmla="val 7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indent="296604">
              <a:lnSpc>
                <a:spcPts val="1985"/>
              </a:lnSpc>
            </a:pPr>
            <a:r>
              <a:rPr lang="en-US" altLang="ko-KR" sz="1300" b="1" dirty="0">
                <a:solidFill>
                  <a:srgbClr val="FFFFFF"/>
                </a:solidFill>
              </a:rPr>
              <a:t>강력범죄자들의 어린시절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7226" y="3562321"/>
            <a:ext cx="5400841" cy="86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>
              <a:lnSpc>
                <a:spcPts val="1200"/>
              </a:lnSpc>
            </a:pPr>
            <a:endParaRPr lang="en-US" altLang="ko-KR" sz="1200" dirty="0"/>
          </a:p>
          <a:p>
            <a:pPr>
              <a:lnSpc>
                <a:spcPts val="1200"/>
              </a:lnSpc>
            </a:pPr>
            <a:endParaRPr lang="en-US" altLang="ko-KR" sz="1200" dirty="0"/>
          </a:p>
          <a:p>
            <a:pPr indent="175295">
              <a:lnSpc>
                <a:spcPts val="2771"/>
              </a:lnSpc>
            </a:pPr>
            <a:r>
              <a:rPr lang="en-US" altLang="ko-KR" sz="2800" b="1" dirty="0">
                <a:solidFill>
                  <a:srgbClr val="3C3D41"/>
                </a:solidFill>
              </a:rPr>
              <a:t>2004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2677" y="4635160"/>
            <a:ext cx="1274744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C42E3E"/>
                </a:solidFill>
              </a:rPr>
              <a:t>연쇄살인범</a:t>
            </a:r>
            <a:endParaRPr lang="ko-KR" altLang="ko-KR" sz="1700" b="1" dirty="0">
              <a:solidFill>
                <a:srgbClr val="C42E3E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3293" y="4968166"/>
            <a:ext cx="1696335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dirty="0">
                <a:solidFill>
                  <a:srgbClr val="231F1F"/>
                </a:solidFill>
              </a:rPr>
              <a:t>친부의 음주/폭력,</a:t>
            </a:r>
            <a:endParaRPr lang="ko-KR" altLang="ko-KR" sz="1500" dirty="0">
              <a:solidFill>
                <a:srgbClr val="231F1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8419" y="5196862"/>
            <a:ext cx="1574506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dirty="0">
                <a:solidFill>
                  <a:srgbClr val="231F1F"/>
                </a:solidFill>
              </a:rPr>
              <a:t>친모의 정서학대</a:t>
            </a:r>
            <a:endParaRPr lang="ko-KR" altLang="ko-KR" sz="1500" dirty="0">
              <a:solidFill>
                <a:srgbClr val="231F1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33791" y="4678485"/>
            <a:ext cx="1542446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C42E3E"/>
                </a:solidFill>
              </a:rPr>
              <a:t>여중생 살해범</a:t>
            </a:r>
            <a:endParaRPr lang="ko-KR" altLang="ko-KR" sz="1700" b="1" dirty="0">
              <a:solidFill>
                <a:srgbClr val="C42E3E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628909" y="5011492"/>
            <a:ext cx="2002508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dirty="0">
                <a:solidFill>
                  <a:srgbClr val="231F1F"/>
                </a:solidFill>
              </a:rPr>
              <a:t>유년시절 친부에 의한</a:t>
            </a:r>
            <a:endParaRPr lang="ko-KR" altLang="ko-KR" sz="1500" dirty="0">
              <a:solidFill>
                <a:srgbClr val="231F1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096720" y="5240188"/>
            <a:ext cx="954144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dirty="0">
                <a:solidFill>
                  <a:srgbClr val="231F1F"/>
                </a:solidFill>
              </a:rPr>
              <a:t>신체학대</a:t>
            </a:r>
            <a:endParaRPr lang="ko-KR" altLang="ko-KR" sz="1500" dirty="0">
              <a:solidFill>
                <a:srgbClr val="231F1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39671" y="4678485"/>
            <a:ext cx="1760455" cy="353961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700" b="1" dirty="0">
                <a:solidFill>
                  <a:srgbClr val="C42E3E"/>
                </a:solidFill>
              </a:rPr>
              <a:t>초등생 성폭행범</a:t>
            </a:r>
            <a:endParaRPr lang="ko-KR" altLang="ko-KR" sz="1700" b="1" dirty="0">
              <a:solidFill>
                <a:srgbClr val="C42E3E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22362" y="5011492"/>
            <a:ext cx="1574506" cy="323184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1500" dirty="0">
                <a:solidFill>
                  <a:srgbClr val="231F1F"/>
                </a:solidFill>
              </a:rPr>
              <a:t>불우한 성장과정</a:t>
            </a:r>
            <a:endParaRPr lang="ko-KR" altLang="ko-KR" sz="1500" dirty="0">
              <a:solidFill>
                <a:srgbClr val="231F1F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251700" y="4772025"/>
            <a:ext cx="2476994" cy="2655161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626" h="2654046">
                <a:moveTo>
                  <a:pt x="1238377" y="1415668"/>
                </a:moveTo>
                <a:lnTo>
                  <a:pt x="2476628" y="2102104"/>
                </a:lnTo>
                <a:cubicBezTo>
                  <a:pt x="2097533" y="2785999"/>
                  <a:pt x="1235838" y="3033013"/>
                  <a:pt x="551943" y="2654045"/>
                </a:cubicBezTo>
                <a:cubicBezTo>
                  <a:pt x="-131952" y="2274951"/>
                  <a:pt x="-378967" y="1413255"/>
                  <a:pt x="0" y="729361"/>
                </a:cubicBezTo>
                <a:cubicBezTo>
                  <a:pt x="253239" y="272542"/>
                  <a:pt x="716027" y="0"/>
                  <a:pt x="1238377" y="0"/>
                </a:cubicBezTo>
                <a:lnTo>
                  <a:pt x="1238377" y="1415668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765"/>
              </a:lnSpc>
            </a:pPr>
            <a:r>
              <a:rPr lang="en-US" altLang="ko-KR" sz="1700" b="1" dirty="0" err="1" smtClean="0">
                <a:solidFill>
                  <a:srgbClr val="13355F"/>
                </a:solidFill>
              </a:rPr>
              <a:t>부모문제로</a:t>
            </a:r>
            <a:r>
              <a:rPr lang="en-US" altLang="ko-KR" sz="1700" b="1" dirty="0" smtClean="0">
                <a:solidFill>
                  <a:srgbClr val="13355F"/>
                </a:solidFill>
              </a:rPr>
              <a:t> </a:t>
            </a:r>
            <a:r>
              <a:rPr lang="en-US" altLang="ko-KR" sz="1700" b="1" dirty="0">
                <a:solidFill>
                  <a:srgbClr val="13355F"/>
                </a:solidFill>
              </a:rPr>
              <a:t>고통 받음</a:t>
            </a:r>
          </a:p>
          <a:p>
            <a:pPr algn="ctr">
              <a:lnSpc>
                <a:spcPts val="4201"/>
              </a:lnSpc>
            </a:pPr>
            <a:r>
              <a:rPr lang="en-US" altLang="ko-KR" sz="3700" b="1" dirty="0">
                <a:solidFill>
                  <a:srgbClr val="13355F"/>
                </a:solidFill>
              </a:rPr>
              <a:t>66.7%</a:t>
            </a:r>
          </a:p>
        </p:txBody>
      </p:sp>
      <p:sp>
        <p:nvSpPr>
          <p:cNvPr id="27" name="FreeForm 26"/>
          <p:cNvSpPr/>
          <p:nvPr/>
        </p:nvSpPr>
        <p:spPr>
          <a:xfrm>
            <a:off x="3015936" y="3387369"/>
            <a:ext cx="1052351" cy="105251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195" h="1052068">
                <a:moveTo>
                  <a:pt x="1052195" y="98552"/>
                </a:moveTo>
                <a:lnTo>
                  <a:pt x="1052195" y="953389"/>
                </a:lnTo>
                <a:cubicBezTo>
                  <a:pt x="1052195" y="1007872"/>
                  <a:pt x="1007999" y="1052068"/>
                  <a:pt x="953516" y="1052068"/>
                </a:cubicBezTo>
                <a:lnTo>
                  <a:pt x="238633" y="1052068"/>
                </a:lnTo>
                <a:lnTo>
                  <a:pt x="0" y="813435"/>
                </a:lnTo>
                <a:lnTo>
                  <a:pt x="0" y="98552"/>
                </a:lnTo>
                <a:cubicBezTo>
                  <a:pt x="0" y="44196"/>
                  <a:pt x="44196" y="0"/>
                  <a:pt x="98679" y="0"/>
                </a:cubicBezTo>
                <a:lnTo>
                  <a:pt x="953516" y="0"/>
                </a:lnTo>
                <a:cubicBezTo>
                  <a:pt x="1007999" y="0"/>
                  <a:pt x="1052195" y="44196"/>
                  <a:pt x="1052195" y="98552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951"/>
              </a:lnSpc>
            </a:pPr>
            <a:r>
              <a:rPr lang="en-US" altLang="ko-KR" sz="2800" b="1" dirty="0">
                <a:solidFill>
                  <a:srgbClr val="3C3D41"/>
                </a:solidFill>
              </a:rPr>
              <a:t>2010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17971" y="3387369"/>
            <a:ext cx="1052351" cy="1052510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195" h="1052068">
                <a:moveTo>
                  <a:pt x="1052195" y="98552"/>
                </a:moveTo>
                <a:lnTo>
                  <a:pt x="1052195" y="953389"/>
                </a:lnTo>
                <a:cubicBezTo>
                  <a:pt x="1052195" y="1007872"/>
                  <a:pt x="1007999" y="1052068"/>
                  <a:pt x="953516" y="1052068"/>
                </a:cubicBezTo>
                <a:lnTo>
                  <a:pt x="238633" y="1052068"/>
                </a:lnTo>
                <a:lnTo>
                  <a:pt x="0" y="813435"/>
                </a:lnTo>
                <a:lnTo>
                  <a:pt x="0" y="98552"/>
                </a:lnTo>
                <a:cubicBezTo>
                  <a:pt x="0" y="44196"/>
                  <a:pt x="44196" y="0"/>
                  <a:pt x="98679" y="0"/>
                </a:cubicBezTo>
                <a:lnTo>
                  <a:pt x="953516" y="0"/>
                </a:lnTo>
                <a:cubicBezTo>
                  <a:pt x="1007999" y="0"/>
                  <a:pt x="1052195" y="44196"/>
                  <a:pt x="1052195" y="98552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951"/>
              </a:lnSpc>
            </a:pPr>
            <a:r>
              <a:rPr lang="en-US" altLang="ko-KR" sz="2800" b="1" dirty="0">
                <a:solidFill>
                  <a:srgbClr val="3C3D41"/>
                </a:solidFill>
              </a:rPr>
              <a:t>2012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6480175" y="4074936"/>
            <a:ext cx="53467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766"/>
              </a:lnSpc>
            </a:pPr>
            <a:r>
              <a:rPr lang="en-US" altLang="ko-KR" b="1" dirty="0" err="1">
                <a:solidFill>
                  <a:srgbClr val="13355F"/>
                </a:solidFill>
              </a:rPr>
              <a:t>부모문제</a:t>
            </a:r>
            <a:endParaRPr lang="en-US" altLang="ko-KR" b="1" dirty="0">
              <a:solidFill>
                <a:srgbClr val="13355F"/>
              </a:solidFill>
            </a:endParaRPr>
          </a:p>
          <a:p>
            <a:pPr algn="ctr">
              <a:lnSpc>
                <a:spcPts val="2045"/>
              </a:lnSpc>
            </a:pPr>
            <a:r>
              <a:rPr lang="en-US" altLang="ko-KR" b="1" dirty="0" err="1">
                <a:solidFill>
                  <a:srgbClr val="13355F"/>
                </a:solidFill>
              </a:rPr>
              <a:t>없음</a:t>
            </a:r>
            <a:endParaRPr lang="en-US" altLang="ko-KR" b="1" dirty="0">
              <a:solidFill>
                <a:srgbClr val="13355F"/>
              </a:solidFill>
            </a:endParaRPr>
          </a:p>
          <a:p>
            <a:pPr algn="ctr">
              <a:lnSpc>
                <a:spcPts val="3566"/>
              </a:lnSpc>
            </a:pPr>
            <a:r>
              <a:rPr lang="en-US" altLang="ko-KR" sz="3200" b="1" dirty="0">
                <a:solidFill>
                  <a:srgbClr val="13355F"/>
                </a:solidFill>
              </a:rPr>
              <a:t>33.3%</a:t>
            </a:r>
          </a:p>
        </p:txBody>
      </p:sp>
    </p:spTree>
    <p:extLst>
      <p:ext uri="{BB962C8B-B14F-4D97-AF65-F5344CB8AC3E}">
        <p14:creationId xmlns:p14="http://schemas.microsoft.com/office/powerpoint/2010/main" val="272578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300" y="1639868"/>
            <a:ext cx="2422525" cy="784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950" b="0" spc="-65" dirty="0">
                <a:solidFill>
                  <a:srgbClr val="231F20"/>
                </a:solidFill>
                <a:latin typeface="Tahoma"/>
                <a:cs typeface="Tahoma"/>
              </a:rPr>
              <a:t>Contents</a:t>
            </a:r>
            <a:endParaRPr sz="49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6000" y="1440002"/>
            <a:ext cx="7086600" cy="900430"/>
          </a:xfrm>
          <a:custGeom>
            <a:avLst/>
            <a:gdLst/>
            <a:ahLst/>
            <a:cxnLst/>
            <a:rect l="l" t="t" r="r" b="b"/>
            <a:pathLst>
              <a:path w="7086600" h="900430">
                <a:moveTo>
                  <a:pt x="0" y="899998"/>
                </a:moveTo>
                <a:lnTo>
                  <a:pt x="7085990" y="899998"/>
                </a:lnTo>
                <a:lnTo>
                  <a:pt x="7085990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432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9921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41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90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3392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881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37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686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35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84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331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4822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931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380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829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2781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7272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176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625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074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23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9722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21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701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319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768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02171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66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150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564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013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621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111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3600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809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2580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7071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1560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6051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6054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5030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9521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4010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8501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990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7480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1970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6460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0951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5440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99301" y="1440002"/>
            <a:ext cx="593090" cy="848360"/>
          </a:xfrm>
          <a:custGeom>
            <a:avLst/>
            <a:gdLst/>
            <a:ahLst/>
            <a:cxnLst/>
            <a:rect l="l" t="t" r="r" b="b"/>
            <a:pathLst>
              <a:path w="593090" h="848360">
                <a:moveTo>
                  <a:pt x="0" y="0"/>
                </a:moveTo>
                <a:lnTo>
                  <a:pt x="592688" y="84831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144207" y="1440002"/>
            <a:ext cx="548005" cy="784225"/>
          </a:xfrm>
          <a:custGeom>
            <a:avLst/>
            <a:gdLst/>
            <a:ahLst/>
            <a:cxnLst/>
            <a:rect l="l" t="t" r="r" b="b"/>
            <a:pathLst>
              <a:path w="548004" h="784225">
                <a:moveTo>
                  <a:pt x="0" y="0"/>
                </a:moveTo>
                <a:lnTo>
                  <a:pt x="547782" y="78404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89103" y="1440002"/>
            <a:ext cx="502920" cy="720090"/>
          </a:xfrm>
          <a:custGeom>
            <a:avLst/>
            <a:gdLst/>
            <a:ahLst/>
            <a:cxnLst/>
            <a:rect l="l" t="t" r="r" b="b"/>
            <a:pathLst>
              <a:path w="502920" h="720089">
                <a:moveTo>
                  <a:pt x="0" y="0"/>
                </a:moveTo>
                <a:lnTo>
                  <a:pt x="502886" y="719779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34009" y="1440002"/>
            <a:ext cx="458470" cy="655955"/>
          </a:xfrm>
          <a:custGeom>
            <a:avLst/>
            <a:gdLst/>
            <a:ahLst/>
            <a:cxnLst/>
            <a:rect l="l" t="t" r="r" b="b"/>
            <a:pathLst>
              <a:path w="458470" h="655955">
                <a:moveTo>
                  <a:pt x="0" y="0"/>
                </a:moveTo>
                <a:lnTo>
                  <a:pt x="457980" y="65550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78903" y="1440002"/>
            <a:ext cx="413384" cy="591820"/>
          </a:xfrm>
          <a:custGeom>
            <a:avLst/>
            <a:gdLst/>
            <a:ahLst/>
            <a:cxnLst/>
            <a:rect l="l" t="t" r="r" b="b"/>
            <a:pathLst>
              <a:path w="413384" h="591819">
                <a:moveTo>
                  <a:pt x="0" y="0"/>
                </a:moveTo>
                <a:lnTo>
                  <a:pt x="413086" y="5912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23799" y="1440002"/>
            <a:ext cx="368300" cy="527050"/>
          </a:xfrm>
          <a:custGeom>
            <a:avLst/>
            <a:gdLst/>
            <a:ahLst/>
            <a:cxnLst/>
            <a:rect l="l" t="t" r="r" b="b"/>
            <a:pathLst>
              <a:path w="368300" h="527050">
                <a:moveTo>
                  <a:pt x="0" y="0"/>
                </a:moveTo>
                <a:lnTo>
                  <a:pt x="368190" y="52698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68705" y="1440002"/>
            <a:ext cx="323850" cy="462915"/>
          </a:xfrm>
          <a:custGeom>
            <a:avLst/>
            <a:gdLst/>
            <a:ahLst/>
            <a:cxnLst/>
            <a:rect l="l" t="t" r="r" b="b"/>
            <a:pathLst>
              <a:path w="323850" h="462914">
                <a:moveTo>
                  <a:pt x="0" y="0"/>
                </a:moveTo>
                <a:lnTo>
                  <a:pt x="323284" y="46271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13600" y="1440002"/>
            <a:ext cx="278765" cy="398780"/>
          </a:xfrm>
          <a:custGeom>
            <a:avLst/>
            <a:gdLst/>
            <a:ahLst/>
            <a:cxnLst/>
            <a:rect l="l" t="t" r="r" b="b"/>
            <a:pathLst>
              <a:path w="278765" h="398780">
                <a:moveTo>
                  <a:pt x="0" y="0"/>
                </a:moveTo>
                <a:lnTo>
                  <a:pt x="278388" y="39845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58507" y="1440002"/>
            <a:ext cx="233679" cy="334645"/>
          </a:xfrm>
          <a:custGeom>
            <a:avLst/>
            <a:gdLst/>
            <a:ahLst/>
            <a:cxnLst/>
            <a:rect l="l" t="t" r="r" b="b"/>
            <a:pathLst>
              <a:path w="233679" h="334644">
                <a:moveTo>
                  <a:pt x="0" y="0"/>
                </a:moveTo>
                <a:lnTo>
                  <a:pt x="233482" y="3341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03401" y="1440002"/>
            <a:ext cx="188595" cy="270510"/>
          </a:xfrm>
          <a:custGeom>
            <a:avLst/>
            <a:gdLst/>
            <a:ahLst/>
            <a:cxnLst/>
            <a:rect l="l" t="t" r="r" b="b"/>
            <a:pathLst>
              <a:path w="188595" h="270510">
                <a:moveTo>
                  <a:pt x="0" y="0"/>
                </a:moveTo>
                <a:lnTo>
                  <a:pt x="188588" y="26992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48297" y="1440002"/>
            <a:ext cx="144145" cy="205740"/>
          </a:xfrm>
          <a:custGeom>
            <a:avLst/>
            <a:gdLst/>
            <a:ahLst/>
            <a:cxnLst/>
            <a:rect l="l" t="t" r="r" b="b"/>
            <a:pathLst>
              <a:path w="144145" h="205739">
                <a:moveTo>
                  <a:pt x="0" y="0"/>
                </a:moveTo>
                <a:lnTo>
                  <a:pt x="143692" y="20566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93203" y="1440002"/>
            <a:ext cx="99060" cy="141605"/>
          </a:xfrm>
          <a:custGeom>
            <a:avLst/>
            <a:gdLst/>
            <a:ahLst/>
            <a:cxnLst/>
            <a:rect l="l" t="t" r="r" b="b"/>
            <a:pathLst>
              <a:path w="99059" h="141605">
                <a:moveTo>
                  <a:pt x="0" y="0"/>
                </a:moveTo>
                <a:lnTo>
                  <a:pt x="98786" y="14139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38098" y="1440002"/>
            <a:ext cx="53975" cy="77470"/>
          </a:xfrm>
          <a:custGeom>
            <a:avLst/>
            <a:gdLst/>
            <a:ahLst/>
            <a:cxnLst/>
            <a:rect l="l" t="t" r="r" b="b"/>
            <a:pathLst>
              <a:path w="53975" h="77469">
                <a:moveTo>
                  <a:pt x="0" y="0"/>
                </a:moveTo>
                <a:lnTo>
                  <a:pt x="53891" y="7713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83005" y="1440002"/>
            <a:ext cx="9525" cy="13335"/>
          </a:xfrm>
          <a:custGeom>
            <a:avLst/>
            <a:gdLst/>
            <a:ahLst/>
            <a:cxnLst/>
            <a:rect l="l" t="t" r="r" b="b"/>
            <a:pathLst>
              <a:path w="9525" h="13334">
                <a:moveTo>
                  <a:pt x="0" y="0"/>
                </a:moveTo>
                <a:lnTo>
                  <a:pt x="8985" y="128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05999" y="2300681"/>
            <a:ext cx="27940" cy="39370"/>
          </a:xfrm>
          <a:custGeom>
            <a:avLst/>
            <a:gdLst/>
            <a:ahLst/>
            <a:cxnLst/>
            <a:rect l="l" t="t" r="r" b="b"/>
            <a:pathLst>
              <a:path w="27939" h="39369">
                <a:moveTo>
                  <a:pt x="0" y="0"/>
                </a:moveTo>
                <a:lnTo>
                  <a:pt x="27470" y="3931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5999" y="2236417"/>
            <a:ext cx="72390" cy="104139"/>
          </a:xfrm>
          <a:custGeom>
            <a:avLst/>
            <a:gdLst/>
            <a:ahLst/>
            <a:cxnLst/>
            <a:rect l="l" t="t" r="r" b="b"/>
            <a:pathLst>
              <a:path w="72389" h="104139">
                <a:moveTo>
                  <a:pt x="0" y="0"/>
                </a:moveTo>
                <a:lnTo>
                  <a:pt x="72369" y="10358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5999" y="2172148"/>
            <a:ext cx="117475" cy="168275"/>
          </a:xfrm>
          <a:custGeom>
            <a:avLst/>
            <a:gdLst/>
            <a:ahLst/>
            <a:cxnLst/>
            <a:rect l="l" t="t" r="r" b="b"/>
            <a:pathLst>
              <a:path w="117475" h="168275">
                <a:moveTo>
                  <a:pt x="0" y="0"/>
                </a:moveTo>
                <a:lnTo>
                  <a:pt x="117272" y="16785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05999" y="2107890"/>
            <a:ext cx="162560" cy="232410"/>
          </a:xfrm>
          <a:custGeom>
            <a:avLst/>
            <a:gdLst/>
            <a:ahLst/>
            <a:cxnLst/>
            <a:rect l="l" t="t" r="r" b="b"/>
            <a:pathLst>
              <a:path w="162560" h="232410">
                <a:moveTo>
                  <a:pt x="0" y="0"/>
                </a:moveTo>
                <a:lnTo>
                  <a:pt x="162166" y="23210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05999" y="2043614"/>
            <a:ext cx="207645" cy="296545"/>
          </a:xfrm>
          <a:custGeom>
            <a:avLst/>
            <a:gdLst/>
            <a:ahLst/>
            <a:cxnLst/>
            <a:rect l="l" t="t" r="r" b="b"/>
            <a:pathLst>
              <a:path w="207645" h="296544">
                <a:moveTo>
                  <a:pt x="0" y="0"/>
                </a:moveTo>
                <a:lnTo>
                  <a:pt x="207074" y="29638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05999" y="1979357"/>
            <a:ext cx="252095" cy="360680"/>
          </a:xfrm>
          <a:custGeom>
            <a:avLst/>
            <a:gdLst/>
            <a:ahLst/>
            <a:cxnLst/>
            <a:rect l="l" t="t" r="r" b="b"/>
            <a:pathLst>
              <a:path w="252095" h="360680">
                <a:moveTo>
                  <a:pt x="0" y="0"/>
                </a:moveTo>
                <a:lnTo>
                  <a:pt x="251968" y="36064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05999" y="1915094"/>
            <a:ext cx="297180" cy="425450"/>
          </a:xfrm>
          <a:custGeom>
            <a:avLst/>
            <a:gdLst/>
            <a:ahLst/>
            <a:cxnLst/>
            <a:rect l="l" t="t" r="r" b="b"/>
            <a:pathLst>
              <a:path w="297179" h="425450">
                <a:moveTo>
                  <a:pt x="0" y="0"/>
                </a:moveTo>
                <a:lnTo>
                  <a:pt x="296867" y="42490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05999" y="1850823"/>
            <a:ext cx="342265" cy="489584"/>
          </a:xfrm>
          <a:custGeom>
            <a:avLst/>
            <a:gdLst/>
            <a:ahLst/>
            <a:cxnLst/>
            <a:rect l="l" t="t" r="r" b="b"/>
            <a:pathLst>
              <a:path w="342264" h="489585">
                <a:moveTo>
                  <a:pt x="0" y="0"/>
                </a:moveTo>
                <a:lnTo>
                  <a:pt x="341770" y="48917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05999" y="1786565"/>
            <a:ext cx="386715" cy="553720"/>
          </a:xfrm>
          <a:custGeom>
            <a:avLst/>
            <a:gdLst/>
            <a:ahLst/>
            <a:cxnLst/>
            <a:rect l="l" t="t" r="r" b="b"/>
            <a:pathLst>
              <a:path w="386714" h="553719">
                <a:moveTo>
                  <a:pt x="0" y="0"/>
                </a:moveTo>
                <a:lnTo>
                  <a:pt x="386664" y="55343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05999" y="1722290"/>
            <a:ext cx="431800" cy="617855"/>
          </a:xfrm>
          <a:custGeom>
            <a:avLst/>
            <a:gdLst/>
            <a:ahLst/>
            <a:cxnLst/>
            <a:rect l="l" t="t" r="r" b="b"/>
            <a:pathLst>
              <a:path w="431800" h="617855">
                <a:moveTo>
                  <a:pt x="0" y="0"/>
                </a:moveTo>
                <a:lnTo>
                  <a:pt x="431571" y="61771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05999" y="1658032"/>
            <a:ext cx="476884" cy="681990"/>
          </a:xfrm>
          <a:custGeom>
            <a:avLst/>
            <a:gdLst/>
            <a:ahLst/>
            <a:cxnLst/>
            <a:rect l="l" t="t" r="r" b="b"/>
            <a:pathLst>
              <a:path w="476885" h="681989">
                <a:moveTo>
                  <a:pt x="0" y="0"/>
                </a:moveTo>
                <a:lnTo>
                  <a:pt x="476466" y="68196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05999" y="1593772"/>
            <a:ext cx="521970" cy="746760"/>
          </a:xfrm>
          <a:custGeom>
            <a:avLst/>
            <a:gdLst/>
            <a:ahLst/>
            <a:cxnLst/>
            <a:rect l="l" t="t" r="r" b="b"/>
            <a:pathLst>
              <a:path w="521970" h="746760">
                <a:moveTo>
                  <a:pt x="0" y="0"/>
                </a:moveTo>
                <a:lnTo>
                  <a:pt x="521365" y="74622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05999" y="1529499"/>
            <a:ext cx="566420" cy="810895"/>
          </a:xfrm>
          <a:custGeom>
            <a:avLst/>
            <a:gdLst/>
            <a:ahLst/>
            <a:cxnLst/>
            <a:rect l="l" t="t" r="r" b="b"/>
            <a:pathLst>
              <a:path w="566420" h="810894">
                <a:moveTo>
                  <a:pt x="0" y="0"/>
                </a:moveTo>
                <a:lnTo>
                  <a:pt x="566268" y="81050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05999" y="1465241"/>
            <a:ext cx="611505" cy="875030"/>
          </a:xfrm>
          <a:custGeom>
            <a:avLst/>
            <a:gdLst/>
            <a:ahLst/>
            <a:cxnLst/>
            <a:rect l="l" t="t" r="r" b="b"/>
            <a:pathLst>
              <a:path w="611504" h="875030">
                <a:moveTo>
                  <a:pt x="0" y="0"/>
                </a:moveTo>
                <a:lnTo>
                  <a:pt x="611162" y="87475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327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816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230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6796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28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5777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0266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475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9246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373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8226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271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720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1696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618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0676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5166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965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4146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863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3126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615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2105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659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108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5576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8006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4555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9045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353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02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251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700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149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598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0475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496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945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394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843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292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741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190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639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088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537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86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435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884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33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7825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231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680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1294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78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274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4764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9255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3744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823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724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721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41704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619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068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5174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966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4154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6864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313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7762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211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6604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109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9558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0074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456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09054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35438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803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252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2701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31504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5993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404842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4973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946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39539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84433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2934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74235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1913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76403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808931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4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1440002"/>
            <a:ext cx="895985" cy="900430"/>
          </a:xfrm>
          <a:custGeom>
            <a:avLst/>
            <a:gdLst/>
            <a:ahLst/>
            <a:cxnLst/>
            <a:rect l="l" t="t" r="r" b="b"/>
            <a:pathLst>
              <a:path w="895985" h="900430">
                <a:moveTo>
                  <a:pt x="0" y="899998"/>
                </a:moveTo>
                <a:lnTo>
                  <a:pt x="895362" y="899998"/>
                </a:lnTo>
                <a:lnTo>
                  <a:pt x="89536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2306425"/>
            <a:ext cx="23495" cy="33655"/>
          </a:xfrm>
          <a:custGeom>
            <a:avLst/>
            <a:gdLst/>
            <a:ahLst/>
            <a:cxnLst/>
            <a:rect l="l" t="t" r="r" b="b"/>
            <a:pathLst>
              <a:path w="23495" h="33655">
                <a:moveTo>
                  <a:pt x="0" y="0"/>
                </a:moveTo>
                <a:lnTo>
                  <a:pt x="23457" y="3357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0" y="2242162"/>
            <a:ext cx="68580" cy="98425"/>
          </a:xfrm>
          <a:custGeom>
            <a:avLst/>
            <a:gdLst/>
            <a:ahLst/>
            <a:cxnLst/>
            <a:rect l="l" t="t" r="r" b="b"/>
            <a:pathLst>
              <a:path w="68580" h="98425">
                <a:moveTo>
                  <a:pt x="0" y="0"/>
                </a:moveTo>
                <a:lnTo>
                  <a:pt x="68356" y="97838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0" y="2177892"/>
            <a:ext cx="113664" cy="162560"/>
          </a:xfrm>
          <a:custGeom>
            <a:avLst/>
            <a:gdLst/>
            <a:ahLst/>
            <a:cxnLst/>
            <a:rect l="l" t="t" r="r" b="b"/>
            <a:pathLst>
              <a:path w="113664" h="162560">
                <a:moveTo>
                  <a:pt x="0" y="0"/>
                </a:moveTo>
                <a:lnTo>
                  <a:pt x="113258" y="16210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0" y="2113634"/>
            <a:ext cx="158750" cy="226695"/>
          </a:xfrm>
          <a:custGeom>
            <a:avLst/>
            <a:gdLst/>
            <a:ahLst/>
            <a:cxnLst/>
            <a:rect l="l" t="t" r="r" b="b"/>
            <a:pathLst>
              <a:path w="158750" h="226694">
                <a:moveTo>
                  <a:pt x="0" y="0"/>
                </a:moveTo>
                <a:lnTo>
                  <a:pt x="158153" y="22636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2049372"/>
            <a:ext cx="203200" cy="290830"/>
          </a:xfrm>
          <a:custGeom>
            <a:avLst/>
            <a:gdLst/>
            <a:ahLst/>
            <a:cxnLst/>
            <a:rect l="l" t="t" r="r" b="b"/>
            <a:pathLst>
              <a:path w="203200" h="290830">
                <a:moveTo>
                  <a:pt x="0" y="0"/>
                </a:moveTo>
                <a:lnTo>
                  <a:pt x="203052" y="29062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0" y="1985101"/>
            <a:ext cx="248285" cy="354965"/>
          </a:xfrm>
          <a:custGeom>
            <a:avLst/>
            <a:gdLst/>
            <a:ahLst/>
            <a:cxnLst/>
            <a:rect l="l" t="t" r="r" b="b"/>
            <a:pathLst>
              <a:path w="248285" h="354964">
                <a:moveTo>
                  <a:pt x="0" y="0"/>
                </a:moveTo>
                <a:lnTo>
                  <a:pt x="247955" y="3548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0" y="1920839"/>
            <a:ext cx="293370" cy="419734"/>
          </a:xfrm>
          <a:custGeom>
            <a:avLst/>
            <a:gdLst/>
            <a:ahLst/>
            <a:cxnLst/>
            <a:rect l="l" t="t" r="r" b="b"/>
            <a:pathLst>
              <a:path w="293370" h="419735">
                <a:moveTo>
                  <a:pt x="0" y="0"/>
                </a:moveTo>
                <a:lnTo>
                  <a:pt x="292854" y="4191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0" y="1856568"/>
            <a:ext cx="337820" cy="483870"/>
          </a:xfrm>
          <a:custGeom>
            <a:avLst/>
            <a:gdLst/>
            <a:ahLst/>
            <a:cxnLst/>
            <a:rect l="l" t="t" r="r" b="b"/>
            <a:pathLst>
              <a:path w="337820" h="483869">
                <a:moveTo>
                  <a:pt x="0" y="0"/>
                </a:moveTo>
                <a:lnTo>
                  <a:pt x="337756" y="48343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0" y="1792310"/>
            <a:ext cx="382905" cy="548005"/>
          </a:xfrm>
          <a:custGeom>
            <a:avLst/>
            <a:gdLst/>
            <a:ahLst/>
            <a:cxnLst/>
            <a:rect l="l" t="t" r="r" b="b"/>
            <a:pathLst>
              <a:path w="382905" h="548005">
                <a:moveTo>
                  <a:pt x="0" y="0"/>
                </a:moveTo>
                <a:lnTo>
                  <a:pt x="382651" y="54768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0" y="1728034"/>
            <a:ext cx="427990" cy="612140"/>
          </a:xfrm>
          <a:custGeom>
            <a:avLst/>
            <a:gdLst/>
            <a:ahLst/>
            <a:cxnLst/>
            <a:rect l="l" t="t" r="r" b="b"/>
            <a:pathLst>
              <a:path w="427990" h="612139">
                <a:moveTo>
                  <a:pt x="0" y="0"/>
                </a:moveTo>
                <a:lnTo>
                  <a:pt x="427558" y="61196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0" y="1663776"/>
            <a:ext cx="473075" cy="676275"/>
          </a:xfrm>
          <a:custGeom>
            <a:avLst/>
            <a:gdLst/>
            <a:ahLst/>
            <a:cxnLst/>
            <a:rect l="l" t="t" r="r" b="b"/>
            <a:pathLst>
              <a:path w="473075" h="676275">
                <a:moveTo>
                  <a:pt x="0" y="0"/>
                </a:moveTo>
                <a:lnTo>
                  <a:pt x="472453" y="67622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0" y="1599516"/>
            <a:ext cx="517525" cy="741045"/>
          </a:xfrm>
          <a:custGeom>
            <a:avLst/>
            <a:gdLst/>
            <a:ahLst/>
            <a:cxnLst/>
            <a:rect l="l" t="t" r="r" b="b"/>
            <a:pathLst>
              <a:path w="517525" h="741044">
                <a:moveTo>
                  <a:pt x="0" y="0"/>
                </a:moveTo>
                <a:lnTo>
                  <a:pt x="517352" y="74048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0" y="1535243"/>
            <a:ext cx="562610" cy="805180"/>
          </a:xfrm>
          <a:custGeom>
            <a:avLst/>
            <a:gdLst/>
            <a:ahLst/>
            <a:cxnLst/>
            <a:rect l="l" t="t" r="r" b="b"/>
            <a:pathLst>
              <a:path w="562610" h="805180">
                <a:moveTo>
                  <a:pt x="0" y="0"/>
                </a:moveTo>
                <a:lnTo>
                  <a:pt x="562254" y="80475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0" y="1470985"/>
            <a:ext cx="607695" cy="869315"/>
          </a:xfrm>
          <a:custGeom>
            <a:avLst/>
            <a:gdLst/>
            <a:ahLst/>
            <a:cxnLst/>
            <a:rect l="l" t="t" r="r" b="b"/>
            <a:pathLst>
              <a:path w="607695" h="869314">
                <a:moveTo>
                  <a:pt x="0" y="0"/>
                </a:moveTo>
                <a:lnTo>
                  <a:pt x="607149" y="86901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26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154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30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9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57956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02850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47757" y="1440002"/>
            <a:ext cx="629285" cy="900430"/>
          </a:xfrm>
          <a:custGeom>
            <a:avLst/>
            <a:gdLst/>
            <a:ahLst/>
            <a:cxnLst/>
            <a:rect l="l" t="t" r="r" b="b"/>
            <a:pathLst>
              <a:path w="629285" h="900430">
                <a:moveTo>
                  <a:pt x="0" y="0"/>
                </a:moveTo>
                <a:lnTo>
                  <a:pt x="628796" y="89999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2652" y="1440002"/>
            <a:ext cx="603250" cy="862965"/>
          </a:xfrm>
          <a:custGeom>
            <a:avLst/>
            <a:gdLst/>
            <a:ahLst/>
            <a:cxnLst/>
            <a:rect l="l" t="t" r="r" b="b"/>
            <a:pathLst>
              <a:path w="603250" h="862964">
                <a:moveTo>
                  <a:pt x="0" y="0"/>
                </a:moveTo>
                <a:lnTo>
                  <a:pt x="602710" y="8626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7548" y="1440002"/>
            <a:ext cx="558165" cy="798830"/>
          </a:xfrm>
          <a:custGeom>
            <a:avLst/>
            <a:gdLst/>
            <a:ahLst/>
            <a:cxnLst/>
            <a:rect l="l" t="t" r="r" b="b"/>
            <a:pathLst>
              <a:path w="558165" h="798830">
                <a:moveTo>
                  <a:pt x="0" y="0"/>
                </a:moveTo>
                <a:lnTo>
                  <a:pt x="557814" y="7983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82454" y="1440002"/>
            <a:ext cx="513080" cy="734695"/>
          </a:xfrm>
          <a:custGeom>
            <a:avLst/>
            <a:gdLst/>
            <a:ahLst/>
            <a:cxnLst/>
            <a:rect l="l" t="t" r="r" b="b"/>
            <a:pathLst>
              <a:path w="513080" h="734694">
                <a:moveTo>
                  <a:pt x="0" y="0"/>
                </a:moveTo>
                <a:lnTo>
                  <a:pt x="512908" y="73412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7349" y="1440002"/>
            <a:ext cx="468630" cy="669925"/>
          </a:xfrm>
          <a:custGeom>
            <a:avLst/>
            <a:gdLst/>
            <a:ahLst/>
            <a:cxnLst/>
            <a:rect l="l" t="t" r="r" b="b"/>
            <a:pathLst>
              <a:path w="468630" h="669925">
                <a:moveTo>
                  <a:pt x="0" y="0"/>
                </a:moveTo>
                <a:lnTo>
                  <a:pt x="468012" y="66986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72255" y="1440002"/>
            <a:ext cx="423545" cy="605790"/>
          </a:xfrm>
          <a:custGeom>
            <a:avLst/>
            <a:gdLst/>
            <a:ahLst/>
            <a:cxnLst/>
            <a:rect l="l" t="t" r="r" b="b"/>
            <a:pathLst>
              <a:path w="423544" h="605789">
                <a:moveTo>
                  <a:pt x="0" y="0"/>
                </a:moveTo>
                <a:lnTo>
                  <a:pt x="423106" y="605594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17150" y="1440002"/>
            <a:ext cx="378460" cy="541655"/>
          </a:xfrm>
          <a:custGeom>
            <a:avLst/>
            <a:gdLst/>
            <a:ahLst/>
            <a:cxnLst/>
            <a:rect l="l" t="t" r="r" b="b"/>
            <a:pathLst>
              <a:path w="378459" h="541655">
                <a:moveTo>
                  <a:pt x="0" y="0"/>
                </a:moveTo>
                <a:lnTo>
                  <a:pt x="378212" y="541336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62046" y="1440002"/>
            <a:ext cx="333375" cy="477520"/>
          </a:xfrm>
          <a:custGeom>
            <a:avLst/>
            <a:gdLst/>
            <a:ahLst/>
            <a:cxnLst/>
            <a:rect l="l" t="t" r="r" b="b"/>
            <a:pathLst>
              <a:path w="333375" h="477519">
                <a:moveTo>
                  <a:pt x="0" y="0"/>
                </a:moveTo>
                <a:lnTo>
                  <a:pt x="333316" y="47707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6952" y="1440002"/>
            <a:ext cx="288925" cy="413384"/>
          </a:xfrm>
          <a:custGeom>
            <a:avLst/>
            <a:gdLst/>
            <a:ahLst/>
            <a:cxnLst/>
            <a:rect l="l" t="t" r="r" b="b"/>
            <a:pathLst>
              <a:path w="288925" h="413385">
                <a:moveTo>
                  <a:pt x="0" y="0"/>
                </a:moveTo>
                <a:lnTo>
                  <a:pt x="288410" y="41280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1847" y="1440002"/>
            <a:ext cx="243840" cy="348615"/>
          </a:xfrm>
          <a:custGeom>
            <a:avLst/>
            <a:gdLst/>
            <a:ahLst/>
            <a:cxnLst/>
            <a:rect l="l" t="t" r="r" b="b"/>
            <a:pathLst>
              <a:path w="243840" h="348614">
                <a:moveTo>
                  <a:pt x="0" y="0"/>
                </a:moveTo>
                <a:lnTo>
                  <a:pt x="243514" y="348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6753" y="1440002"/>
            <a:ext cx="198755" cy="284480"/>
          </a:xfrm>
          <a:custGeom>
            <a:avLst/>
            <a:gdLst/>
            <a:ahLst/>
            <a:cxnLst/>
            <a:rect l="l" t="t" r="r" b="b"/>
            <a:pathLst>
              <a:path w="198755" h="284480">
                <a:moveTo>
                  <a:pt x="0" y="0"/>
                </a:moveTo>
                <a:lnTo>
                  <a:pt x="198609" y="284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41648" y="1440002"/>
            <a:ext cx="154305" cy="220345"/>
          </a:xfrm>
          <a:custGeom>
            <a:avLst/>
            <a:gdLst/>
            <a:ahLst/>
            <a:cxnLst/>
            <a:rect l="l" t="t" r="r" b="b"/>
            <a:pathLst>
              <a:path w="154305" h="220344">
                <a:moveTo>
                  <a:pt x="0" y="0"/>
                </a:moveTo>
                <a:lnTo>
                  <a:pt x="153714" y="22001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86543" y="1440002"/>
            <a:ext cx="109220" cy="156210"/>
          </a:xfrm>
          <a:custGeom>
            <a:avLst/>
            <a:gdLst/>
            <a:ahLst/>
            <a:cxnLst/>
            <a:rect l="l" t="t" r="r" b="b"/>
            <a:pathLst>
              <a:path w="109219" h="156209">
                <a:moveTo>
                  <a:pt x="0" y="0"/>
                </a:moveTo>
                <a:lnTo>
                  <a:pt x="108818" y="15575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31449" y="1440002"/>
            <a:ext cx="64135" cy="92075"/>
          </a:xfrm>
          <a:custGeom>
            <a:avLst/>
            <a:gdLst/>
            <a:ahLst/>
            <a:cxnLst/>
            <a:rect l="l" t="t" r="r" b="b"/>
            <a:pathLst>
              <a:path w="64134" h="92075">
                <a:moveTo>
                  <a:pt x="0" y="0"/>
                </a:moveTo>
                <a:lnTo>
                  <a:pt x="63912" y="9147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76345" y="1440002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5">
                <a:moveTo>
                  <a:pt x="0" y="0"/>
                </a:moveTo>
                <a:lnTo>
                  <a:pt x="19017" y="2721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953006" y="111758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41" y="0"/>
                </a:lnTo>
              </a:path>
            </a:pathLst>
          </a:custGeom>
          <a:ln w="1407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003844" y="1084707"/>
            <a:ext cx="16510" cy="26034"/>
          </a:xfrm>
          <a:custGeom>
            <a:avLst/>
            <a:gdLst/>
            <a:ahLst/>
            <a:cxnLst/>
            <a:rect l="l" t="t" r="r" b="b"/>
            <a:pathLst>
              <a:path w="16509" h="26034">
                <a:moveTo>
                  <a:pt x="15925" y="0"/>
                </a:moveTo>
                <a:lnTo>
                  <a:pt x="0" y="0"/>
                </a:lnTo>
                <a:lnTo>
                  <a:pt x="0" y="25844"/>
                </a:lnTo>
                <a:lnTo>
                  <a:pt x="15925" y="25844"/>
                </a:lnTo>
                <a:lnTo>
                  <a:pt x="1592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962493" y="107816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62493" y="1044511"/>
            <a:ext cx="15875" cy="26670"/>
          </a:xfrm>
          <a:custGeom>
            <a:avLst/>
            <a:gdLst/>
            <a:ahLst/>
            <a:cxnLst/>
            <a:rect l="l" t="t" r="r" b="b"/>
            <a:pathLst>
              <a:path w="15875" h="26669">
                <a:moveTo>
                  <a:pt x="0" y="26670"/>
                </a:moveTo>
                <a:lnTo>
                  <a:pt x="15646" y="26670"/>
                </a:lnTo>
                <a:lnTo>
                  <a:pt x="15646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962493" y="1037526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6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962493" y="1011491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0" y="19049"/>
                </a:moveTo>
                <a:lnTo>
                  <a:pt x="15646" y="19049"/>
                </a:lnTo>
                <a:lnTo>
                  <a:pt x="15646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45475" y="1044066"/>
            <a:ext cx="15875" cy="27305"/>
          </a:xfrm>
          <a:custGeom>
            <a:avLst/>
            <a:gdLst/>
            <a:ahLst/>
            <a:cxnLst/>
            <a:rect l="l" t="t" r="r" b="b"/>
            <a:pathLst>
              <a:path w="15875" h="27305">
                <a:moveTo>
                  <a:pt x="15798" y="0"/>
                </a:moveTo>
                <a:lnTo>
                  <a:pt x="0" y="0"/>
                </a:lnTo>
                <a:lnTo>
                  <a:pt x="0" y="26847"/>
                </a:lnTo>
                <a:lnTo>
                  <a:pt x="15798" y="26847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045475" y="101147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98" y="0"/>
                </a:moveTo>
                <a:lnTo>
                  <a:pt x="0" y="0"/>
                </a:lnTo>
                <a:lnTo>
                  <a:pt x="0" y="18808"/>
                </a:lnTo>
                <a:lnTo>
                  <a:pt x="15798" y="18808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083410" y="1006017"/>
            <a:ext cx="113664" cy="125730"/>
          </a:xfrm>
          <a:custGeom>
            <a:avLst/>
            <a:gdLst/>
            <a:ahLst/>
            <a:cxnLst/>
            <a:rect l="l" t="t" r="r" b="b"/>
            <a:pathLst>
              <a:path w="113665" h="125730">
                <a:moveTo>
                  <a:pt x="62890" y="3733"/>
                </a:moveTo>
                <a:lnTo>
                  <a:pt x="0" y="3733"/>
                </a:lnTo>
                <a:lnTo>
                  <a:pt x="0" y="17945"/>
                </a:lnTo>
                <a:lnTo>
                  <a:pt x="46951" y="17945"/>
                </a:lnTo>
                <a:lnTo>
                  <a:pt x="46951" y="70789"/>
                </a:lnTo>
                <a:lnTo>
                  <a:pt x="62890" y="70789"/>
                </a:lnTo>
                <a:lnTo>
                  <a:pt x="62890" y="3733"/>
                </a:lnTo>
                <a:close/>
              </a:path>
              <a:path w="113665" h="125730">
                <a:moveTo>
                  <a:pt x="24409" y="78689"/>
                </a:moveTo>
                <a:lnTo>
                  <a:pt x="8470" y="78689"/>
                </a:lnTo>
                <a:lnTo>
                  <a:pt x="8470" y="125488"/>
                </a:lnTo>
                <a:lnTo>
                  <a:pt x="113436" y="125488"/>
                </a:lnTo>
                <a:lnTo>
                  <a:pt x="113436" y="111417"/>
                </a:lnTo>
                <a:lnTo>
                  <a:pt x="24409" y="111417"/>
                </a:lnTo>
                <a:lnTo>
                  <a:pt x="24409" y="78689"/>
                </a:lnTo>
                <a:close/>
              </a:path>
              <a:path w="113665" h="125730">
                <a:moveTo>
                  <a:pt x="110845" y="0"/>
                </a:moveTo>
                <a:lnTo>
                  <a:pt x="94907" y="0"/>
                </a:lnTo>
                <a:lnTo>
                  <a:pt x="94907" y="30581"/>
                </a:lnTo>
                <a:lnTo>
                  <a:pt x="73939" y="30581"/>
                </a:lnTo>
                <a:lnTo>
                  <a:pt x="73939" y="44513"/>
                </a:lnTo>
                <a:lnTo>
                  <a:pt x="94907" y="44513"/>
                </a:lnTo>
                <a:lnTo>
                  <a:pt x="94907" y="81991"/>
                </a:lnTo>
                <a:lnTo>
                  <a:pt x="110845" y="81991"/>
                </a:lnTo>
                <a:lnTo>
                  <a:pt x="11084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215058" y="1075728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28" y="0"/>
                </a:lnTo>
              </a:path>
            </a:pathLst>
          </a:custGeom>
          <a:ln w="1363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265883" y="1057706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09" h="11430">
                <a:moveTo>
                  <a:pt x="15938" y="0"/>
                </a:moveTo>
                <a:lnTo>
                  <a:pt x="0" y="0"/>
                </a:lnTo>
                <a:lnTo>
                  <a:pt x="0" y="11201"/>
                </a:lnTo>
                <a:lnTo>
                  <a:pt x="15938" y="11201"/>
                </a:lnTo>
                <a:lnTo>
                  <a:pt x="159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24532" y="1051128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24532" y="103334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11429"/>
                </a:moveTo>
                <a:lnTo>
                  <a:pt x="15646" y="11429"/>
                </a:lnTo>
                <a:lnTo>
                  <a:pt x="15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24532" y="1026363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24532" y="1007948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30">
                <a:moveTo>
                  <a:pt x="0" y="11429"/>
                </a:moveTo>
                <a:lnTo>
                  <a:pt x="15646" y="11429"/>
                </a:lnTo>
                <a:lnTo>
                  <a:pt x="1564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07514" y="1032725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15798" y="0"/>
                </a:moveTo>
                <a:lnTo>
                  <a:pt x="0" y="0"/>
                </a:lnTo>
                <a:lnTo>
                  <a:pt x="0" y="11633"/>
                </a:lnTo>
                <a:lnTo>
                  <a:pt x="15798" y="11633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07514" y="1007605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5">
                <a:moveTo>
                  <a:pt x="15798" y="0"/>
                </a:moveTo>
                <a:lnTo>
                  <a:pt x="0" y="0"/>
                </a:lnTo>
                <a:lnTo>
                  <a:pt x="0" y="11912"/>
                </a:lnTo>
                <a:lnTo>
                  <a:pt x="15798" y="11912"/>
                </a:lnTo>
                <a:lnTo>
                  <a:pt x="1579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07375" y="1107008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09" h="27940">
                <a:moveTo>
                  <a:pt x="0" y="27940"/>
                </a:moveTo>
                <a:lnTo>
                  <a:pt x="15938" y="27940"/>
                </a:lnTo>
                <a:lnTo>
                  <a:pt x="15938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21509" y="110002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03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345665" y="1006017"/>
            <a:ext cx="114300" cy="128270"/>
          </a:xfrm>
          <a:custGeom>
            <a:avLst/>
            <a:gdLst/>
            <a:ahLst/>
            <a:cxnLst/>
            <a:rect l="l" t="t" r="r" b="b"/>
            <a:pathLst>
              <a:path w="114300" h="128269">
                <a:moveTo>
                  <a:pt x="47243" y="21971"/>
                </a:moveTo>
                <a:lnTo>
                  <a:pt x="35750" y="21971"/>
                </a:lnTo>
                <a:lnTo>
                  <a:pt x="0" y="106680"/>
                </a:lnTo>
                <a:lnTo>
                  <a:pt x="14363" y="112712"/>
                </a:lnTo>
                <a:lnTo>
                  <a:pt x="41490" y="46240"/>
                </a:lnTo>
                <a:lnTo>
                  <a:pt x="57565" y="46240"/>
                </a:lnTo>
                <a:lnTo>
                  <a:pt x="47243" y="21971"/>
                </a:lnTo>
                <a:close/>
              </a:path>
              <a:path w="114300" h="128269">
                <a:moveTo>
                  <a:pt x="57565" y="46240"/>
                </a:moveTo>
                <a:lnTo>
                  <a:pt x="41490" y="46240"/>
                </a:lnTo>
                <a:lnTo>
                  <a:pt x="68770" y="111709"/>
                </a:lnTo>
                <a:lnTo>
                  <a:pt x="82842" y="105676"/>
                </a:lnTo>
                <a:lnTo>
                  <a:pt x="57565" y="46240"/>
                </a:lnTo>
                <a:close/>
              </a:path>
              <a:path w="114300" h="128269">
                <a:moveTo>
                  <a:pt x="79400" y="7899"/>
                </a:moveTo>
                <a:lnTo>
                  <a:pt x="3009" y="7899"/>
                </a:lnTo>
                <a:lnTo>
                  <a:pt x="3009" y="21971"/>
                </a:lnTo>
                <a:lnTo>
                  <a:pt x="79400" y="21971"/>
                </a:lnTo>
                <a:lnTo>
                  <a:pt x="79400" y="7899"/>
                </a:lnTo>
                <a:close/>
              </a:path>
              <a:path w="114300" h="128269">
                <a:moveTo>
                  <a:pt x="113995" y="0"/>
                </a:moveTo>
                <a:lnTo>
                  <a:pt x="98056" y="0"/>
                </a:lnTo>
                <a:lnTo>
                  <a:pt x="98056" y="128079"/>
                </a:lnTo>
                <a:lnTo>
                  <a:pt x="113995" y="128079"/>
                </a:lnTo>
                <a:lnTo>
                  <a:pt x="113995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29383" y="1100988"/>
            <a:ext cx="16510" cy="33020"/>
          </a:xfrm>
          <a:custGeom>
            <a:avLst/>
            <a:gdLst/>
            <a:ahLst/>
            <a:cxnLst/>
            <a:rect l="l" t="t" r="r" b="b"/>
            <a:pathLst>
              <a:path w="16509" h="33019">
                <a:moveTo>
                  <a:pt x="15938" y="0"/>
                </a:moveTo>
                <a:lnTo>
                  <a:pt x="0" y="0"/>
                </a:lnTo>
                <a:lnTo>
                  <a:pt x="0" y="33019"/>
                </a:lnTo>
                <a:lnTo>
                  <a:pt x="15938" y="33019"/>
                </a:lnTo>
                <a:lnTo>
                  <a:pt x="1593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78558" y="109395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728" y="0"/>
                </a:lnTo>
              </a:path>
            </a:pathLst>
          </a:custGeom>
          <a:ln w="1407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88032" y="106215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88032" y="1038656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659" y="16509"/>
                </a:lnTo>
                <a:lnTo>
                  <a:pt x="15659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88032" y="1031671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780" y="0"/>
                </a:lnTo>
              </a:path>
            </a:pathLst>
          </a:custGeom>
          <a:ln w="1397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88032" y="1008176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659" y="16510"/>
                </a:lnTo>
                <a:lnTo>
                  <a:pt x="15659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71026" y="1038097"/>
            <a:ext cx="15875" cy="17780"/>
          </a:xfrm>
          <a:custGeom>
            <a:avLst/>
            <a:gdLst/>
            <a:ahLst/>
            <a:cxnLst/>
            <a:rect l="l" t="t" r="r" b="b"/>
            <a:pathLst>
              <a:path w="15875" h="17780">
                <a:moveTo>
                  <a:pt x="15786" y="0"/>
                </a:moveTo>
                <a:lnTo>
                  <a:pt x="0" y="0"/>
                </a:lnTo>
                <a:lnTo>
                  <a:pt x="0" y="17653"/>
                </a:lnTo>
                <a:lnTo>
                  <a:pt x="15786" y="17653"/>
                </a:lnTo>
                <a:lnTo>
                  <a:pt x="1578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71026" y="1008087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15786" y="0"/>
                </a:moveTo>
                <a:lnTo>
                  <a:pt x="0" y="0"/>
                </a:lnTo>
                <a:lnTo>
                  <a:pt x="0" y="16230"/>
                </a:lnTo>
                <a:lnTo>
                  <a:pt x="15786" y="16230"/>
                </a:lnTo>
                <a:lnTo>
                  <a:pt x="15786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53909" y="909510"/>
            <a:ext cx="313055" cy="307340"/>
          </a:xfrm>
          <a:custGeom>
            <a:avLst/>
            <a:gdLst/>
            <a:ahLst/>
            <a:cxnLst/>
            <a:rect l="l" t="t" r="r" b="b"/>
            <a:pathLst>
              <a:path w="313054" h="307340">
                <a:moveTo>
                  <a:pt x="160248" y="0"/>
                </a:moveTo>
                <a:lnTo>
                  <a:pt x="109606" y="8169"/>
                </a:lnTo>
                <a:lnTo>
                  <a:pt x="65617" y="30918"/>
                </a:lnTo>
                <a:lnTo>
                  <a:pt x="30925" y="65609"/>
                </a:lnTo>
                <a:lnTo>
                  <a:pt x="8171" y="109602"/>
                </a:lnTo>
                <a:lnTo>
                  <a:pt x="0" y="160261"/>
                </a:lnTo>
                <a:lnTo>
                  <a:pt x="6567" y="205909"/>
                </a:lnTo>
                <a:lnTo>
                  <a:pt x="25150" y="246122"/>
                </a:lnTo>
                <a:lnTo>
                  <a:pt x="54071" y="278195"/>
                </a:lnTo>
                <a:lnTo>
                  <a:pt x="91649" y="299422"/>
                </a:lnTo>
                <a:lnTo>
                  <a:pt x="136207" y="307098"/>
                </a:lnTo>
                <a:lnTo>
                  <a:pt x="179637" y="300804"/>
                </a:lnTo>
                <a:lnTo>
                  <a:pt x="215088" y="283298"/>
                </a:lnTo>
                <a:lnTo>
                  <a:pt x="242351" y="256649"/>
                </a:lnTo>
                <a:lnTo>
                  <a:pt x="261213" y="222923"/>
                </a:lnTo>
                <a:lnTo>
                  <a:pt x="265828" y="202340"/>
                </a:lnTo>
                <a:lnTo>
                  <a:pt x="264687" y="191084"/>
                </a:lnTo>
                <a:lnTo>
                  <a:pt x="113410" y="191084"/>
                </a:lnTo>
                <a:lnTo>
                  <a:pt x="93526" y="187578"/>
                </a:lnTo>
                <a:lnTo>
                  <a:pt x="58877" y="149720"/>
                </a:lnTo>
                <a:lnTo>
                  <a:pt x="55651" y="135458"/>
                </a:lnTo>
                <a:lnTo>
                  <a:pt x="55651" y="126123"/>
                </a:lnTo>
                <a:lnTo>
                  <a:pt x="64873" y="88299"/>
                </a:lnTo>
                <a:lnTo>
                  <a:pt x="90736" y="54121"/>
                </a:lnTo>
                <a:lnTo>
                  <a:pt x="130537" y="29372"/>
                </a:lnTo>
                <a:lnTo>
                  <a:pt x="181571" y="19837"/>
                </a:lnTo>
                <a:lnTo>
                  <a:pt x="233514" y="19837"/>
                </a:lnTo>
                <a:lnTo>
                  <a:pt x="210563" y="8060"/>
                </a:lnTo>
                <a:lnTo>
                  <a:pt x="160248" y="0"/>
                </a:lnTo>
                <a:close/>
              </a:path>
              <a:path w="313054" h="307340">
                <a:moveTo>
                  <a:pt x="218787" y="139397"/>
                </a:moveTo>
                <a:lnTo>
                  <a:pt x="196891" y="139541"/>
                </a:lnTo>
                <a:lnTo>
                  <a:pt x="176656" y="148305"/>
                </a:lnTo>
                <a:lnTo>
                  <a:pt x="160337" y="165150"/>
                </a:lnTo>
                <a:lnTo>
                  <a:pt x="147854" y="178932"/>
                </a:lnTo>
                <a:lnTo>
                  <a:pt x="134512" y="186766"/>
                </a:lnTo>
                <a:lnTo>
                  <a:pt x="122350" y="190275"/>
                </a:lnTo>
                <a:lnTo>
                  <a:pt x="113410" y="191084"/>
                </a:lnTo>
                <a:lnTo>
                  <a:pt x="264687" y="191084"/>
                </a:lnTo>
                <a:lnTo>
                  <a:pt x="263750" y="181838"/>
                </a:lnTo>
                <a:lnTo>
                  <a:pt x="255123" y="163251"/>
                </a:lnTo>
                <a:lnTo>
                  <a:pt x="240093" y="148412"/>
                </a:lnTo>
                <a:lnTo>
                  <a:pt x="218787" y="139397"/>
                </a:lnTo>
                <a:close/>
              </a:path>
              <a:path w="313054" h="307340">
                <a:moveTo>
                  <a:pt x="233514" y="19837"/>
                </a:moveTo>
                <a:lnTo>
                  <a:pt x="181571" y="19837"/>
                </a:lnTo>
                <a:lnTo>
                  <a:pt x="232551" y="29393"/>
                </a:lnTo>
                <a:lnTo>
                  <a:pt x="271340" y="52830"/>
                </a:lnTo>
                <a:lnTo>
                  <a:pt x="297963" y="82304"/>
                </a:lnTo>
                <a:lnTo>
                  <a:pt x="312445" y="109969"/>
                </a:lnTo>
                <a:lnTo>
                  <a:pt x="311873" y="108267"/>
                </a:lnTo>
                <a:lnTo>
                  <a:pt x="288955" y="64781"/>
                </a:lnTo>
                <a:lnTo>
                  <a:pt x="254325" y="30516"/>
                </a:lnTo>
                <a:lnTo>
                  <a:pt x="233514" y="19837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09573" y="929347"/>
            <a:ext cx="265430" cy="291465"/>
          </a:xfrm>
          <a:custGeom>
            <a:avLst/>
            <a:gdLst/>
            <a:ahLst/>
            <a:cxnLst/>
            <a:rect l="l" t="t" r="r" b="b"/>
            <a:pathLst>
              <a:path w="265429" h="291465">
                <a:moveTo>
                  <a:pt x="207661" y="28486"/>
                </a:moveTo>
                <a:lnTo>
                  <a:pt x="107746" y="28486"/>
                </a:lnTo>
                <a:lnTo>
                  <a:pt x="149510" y="35222"/>
                </a:lnTo>
                <a:lnTo>
                  <a:pt x="185781" y="53979"/>
                </a:lnTo>
                <a:lnTo>
                  <a:pt x="214384" y="82582"/>
                </a:lnTo>
                <a:lnTo>
                  <a:pt x="233141" y="118853"/>
                </a:lnTo>
                <a:lnTo>
                  <a:pt x="239877" y="160616"/>
                </a:lnTo>
                <a:lnTo>
                  <a:pt x="233986" y="201793"/>
                </a:lnTo>
                <a:lnTo>
                  <a:pt x="217438" y="238394"/>
                </a:lnTo>
                <a:lnTo>
                  <a:pt x="191919" y="268733"/>
                </a:lnTo>
                <a:lnTo>
                  <a:pt x="159118" y="291122"/>
                </a:lnTo>
                <a:lnTo>
                  <a:pt x="201669" y="267941"/>
                </a:lnTo>
                <a:lnTo>
                  <a:pt x="235110" y="233427"/>
                </a:lnTo>
                <a:lnTo>
                  <a:pt x="256989" y="190095"/>
                </a:lnTo>
                <a:lnTo>
                  <a:pt x="264833" y="140423"/>
                </a:lnTo>
                <a:lnTo>
                  <a:pt x="264414" y="128421"/>
                </a:lnTo>
                <a:lnTo>
                  <a:pt x="244296" y="65445"/>
                </a:lnTo>
                <a:lnTo>
                  <a:pt x="217836" y="34856"/>
                </a:lnTo>
                <a:lnTo>
                  <a:pt x="207661" y="28486"/>
                </a:lnTo>
                <a:close/>
              </a:path>
              <a:path w="265429" h="291465">
                <a:moveTo>
                  <a:pt x="125920" y="0"/>
                </a:moveTo>
                <a:lnTo>
                  <a:pt x="74886" y="9535"/>
                </a:lnTo>
                <a:lnTo>
                  <a:pt x="35085" y="34285"/>
                </a:lnTo>
                <a:lnTo>
                  <a:pt x="9221" y="68467"/>
                </a:lnTo>
                <a:lnTo>
                  <a:pt x="0" y="106299"/>
                </a:lnTo>
                <a:lnTo>
                  <a:pt x="0" y="115620"/>
                </a:lnTo>
                <a:lnTo>
                  <a:pt x="558" y="119811"/>
                </a:lnTo>
                <a:lnTo>
                  <a:pt x="2857" y="128587"/>
                </a:lnTo>
                <a:lnTo>
                  <a:pt x="1905" y="124752"/>
                </a:lnTo>
                <a:lnTo>
                  <a:pt x="1384" y="120904"/>
                </a:lnTo>
                <a:lnTo>
                  <a:pt x="10422" y="81206"/>
                </a:lnTo>
                <a:lnTo>
                  <a:pt x="68383" y="34975"/>
                </a:lnTo>
                <a:lnTo>
                  <a:pt x="107746" y="28486"/>
                </a:lnTo>
                <a:lnTo>
                  <a:pt x="207661" y="28486"/>
                </a:lnTo>
                <a:lnTo>
                  <a:pt x="178385" y="10156"/>
                </a:lnTo>
                <a:lnTo>
                  <a:pt x="125920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806954" y="909523"/>
            <a:ext cx="1345044" cy="282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 txBox="1"/>
          <p:nvPr/>
        </p:nvSpPr>
        <p:spPr>
          <a:xfrm>
            <a:off x="3677297" y="2941028"/>
            <a:ext cx="5935345" cy="28200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1장	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들어가며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2장	</a:t>
            </a:r>
            <a:r>
              <a:rPr sz="2500" spc="-285" dirty="0">
                <a:solidFill>
                  <a:srgbClr val="231F20"/>
                </a:solidFill>
                <a:latin typeface="Dotum"/>
                <a:cs typeface="Dotum"/>
              </a:rPr>
              <a:t>아동학대의</a:t>
            </a:r>
            <a:r>
              <a:rPr sz="2500" spc="-31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이해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3장	</a:t>
            </a:r>
            <a:r>
              <a:rPr sz="2500" spc="-290" dirty="0">
                <a:solidFill>
                  <a:srgbClr val="231F20"/>
                </a:solidFill>
                <a:latin typeface="Dotum"/>
                <a:cs typeface="Dotum"/>
              </a:rPr>
              <a:t>아동보호전문기관 </a:t>
            </a:r>
            <a:r>
              <a:rPr sz="2500" spc="-260" dirty="0">
                <a:solidFill>
                  <a:srgbClr val="231F20"/>
                </a:solidFill>
                <a:latin typeface="Dotum"/>
                <a:cs typeface="Dotum"/>
              </a:rPr>
              <a:t>운영 </a:t>
            </a:r>
            <a:r>
              <a:rPr sz="2500" spc="-225" dirty="0">
                <a:solidFill>
                  <a:srgbClr val="231F20"/>
                </a:solidFill>
                <a:latin typeface="Dotum"/>
                <a:cs typeface="Dotum"/>
              </a:rPr>
              <a:t>및</a:t>
            </a:r>
            <a:r>
              <a:rPr sz="2500" spc="-40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사례개입과정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4장	</a:t>
            </a:r>
            <a:r>
              <a:rPr sz="2500" spc="-280" dirty="0">
                <a:solidFill>
                  <a:srgbClr val="231F20"/>
                </a:solidFill>
                <a:latin typeface="Dotum"/>
                <a:cs typeface="Dotum"/>
              </a:rPr>
              <a:t>아동학대</a:t>
            </a:r>
            <a:r>
              <a:rPr sz="2500" spc="-31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신고의무자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5장	</a:t>
            </a:r>
            <a:r>
              <a:rPr sz="2500" spc="-285" dirty="0">
                <a:solidFill>
                  <a:srgbClr val="231F20"/>
                </a:solidFill>
                <a:latin typeface="Dotum"/>
                <a:cs typeface="Dotum"/>
              </a:rPr>
              <a:t>아동학대의 </a:t>
            </a:r>
            <a:r>
              <a:rPr sz="2500" spc="-260" dirty="0">
                <a:solidFill>
                  <a:srgbClr val="231F20"/>
                </a:solidFill>
                <a:latin typeface="Dotum"/>
                <a:cs typeface="Dotum"/>
              </a:rPr>
              <a:t>발견 </a:t>
            </a:r>
            <a:r>
              <a:rPr sz="2500" spc="-225" dirty="0">
                <a:solidFill>
                  <a:srgbClr val="231F20"/>
                </a:solidFill>
                <a:latin typeface="Dotum"/>
                <a:cs typeface="Dotum"/>
              </a:rPr>
              <a:t>및</a:t>
            </a:r>
            <a:r>
              <a:rPr sz="2500" spc="-3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-300" dirty="0">
                <a:solidFill>
                  <a:srgbClr val="231F20"/>
                </a:solidFill>
                <a:latin typeface="Dotum"/>
                <a:cs typeface="Dotum"/>
              </a:rPr>
              <a:t>신고</a:t>
            </a:r>
            <a:endParaRPr sz="2500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926465" algn="l"/>
              </a:tabLst>
            </a:pPr>
            <a:r>
              <a:rPr sz="25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6장	</a:t>
            </a:r>
            <a:r>
              <a:rPr sz="2500" spc="25" dirty="0">
                <a:solidFill>
                  <a:srgbClr val="231F20"/>
                </a:solidFill>
                <a:latin typeface="Dotum"/>
                <a:cs typeface="Dotum"/>
              </a:rPr>
              <a:t>Q </a:t>
            </a:r>
            <a:r>
              <a:rPr sz="2500" spc="-10" dirty="0">
                <a:solidFill>
                  <a:srgbClr val="231F20"/>
                </a:solidFill>
                <a:latin typeface="Dotum"/>
                <a:cs typeface="Dotum"/>
              </a:rPr>
              <a:t>&amp;</a:t>
            </a:r>
            <a:r>
              <a:rPr sz="2500" spc="-64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500" spc="90" dirty="0">
                <a:solidFill>
                  <a:srgbClr val="231F20"/>
                </a:solidFill>
                <a:latin typeface="Dotum"/>
                <a:cs typeface="Dotum"/>
              </a:rPr>
              <a:t>A</a:t>
            </a:r>
            <a:endParaRPr sz="2500" dirty="0">
              <a:latin typeface="Dotum"/>
              <a:cs typeface="Dotum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0693590" cy="756310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780697" y="4599009"/>
            <a:ext cx="7071203" cy="554016"/>
          </a:xfrm>
          <a:prstGeom prst="rect">
            <a:avLst/>
          </a:prstGeom>
          <a:noFill/>
        </p:spPr>
        <p:txBody>
          <a:bodyPr wrap="none" lIns="91458" tIns="45729" rIns="91458" bIns="45729" rtlCol="0">
            <a:spAutoFit/>
          </a:bodyPr>
          <a:lstStyle/>
          <a:p>
            <a:r>
              <a:rPr lang="en-US" altLang="ko-KR" sz="3000" b="1" dirty="0" err="1" smtClean="0">
                <a:solidFill>
                  <a:srgbClr val="FFFFFF"/>
                </a:solidFill>
              </a:rPr>
              <a:t>아동</a:t>
            </a:r>
            <a:r>
              <a:rPr lang="ko-KR" altLang="en-US" sz="3000" b="1" dirty="0" smtClean="0">
                <a:solidFill>
                  <a:srgbClr val="FFFFFF"/>
                </a:solidFill>
              </a:rPr>
              <a:t>보호전문기관 운영 및 사례개입 과정</a:t>
            </a:r>
            <a:endParaRPr lang="ko-KR" altLang="ko-KR" sz="3000" b="1" dirty="0">
              <a:solidFill>
                <a:srgbClr val="FFFFFF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766558" y="720266"/>
            <a:ext cx="3485142" cy="3702461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502"/>
              </a:lnSpc>
            </a:pPr>
            <a:r>
              <a:rPr lang="en-US" altLang="ko-KR" sz="9000" b="1" dirty="0">
                <a:solidFill>
                  <a:srgbClr val="127BC8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1544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1803" y="11"/>
            <a:ext cx="329061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12"/>
            <a:ext cx="3366270" cy="18016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42518" y="2430005"/>
            <a:ext cx="4001477" cy="165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95604" y="2521242"/>
            <a:ext cx="4819015" cy="1316990"/>
          </a:xfrm>
          <a:custGeom>
            <a:avLst/>
            <a:gdLst/>
            <a:ahLst/>
            <a:cxnLst/>
            <a:rect l="l" t="t" r="r" b="b"/>
            <a:pathLst>
              <a:path w="4819015" h="1316989">
                <a:moveTo>
                  <a:pt x="0" y="0"/>
                </a:moveTo>
                <a:lnTo>
                  <a:pt x="4818888" y="0"/>
                </a:lnTo>
                <a:lnTo>
                  <a:pt x="4818888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0002" y="2565628"/>
            <a:ext cx="4680585" cy="1178560"/>
          </a:xfrm>
          <a:custGeom>
            <a:avLst/>
            <a:gdLst/>
            <a:ahLst/>
            <a:cxnLst/>
            <a:rect l="l" t="t" r="r" b="b"/>
            <a:pathLst>
              <a:path w="4680585" h="1178560">
                <a:moveTo>
                  <a:pt x="44999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998372"/>
                </a:lnTo>
                <a:lnTo>
                  <a:pt x="2812" y="1102433"/>
                </a:lnTo>
                <a:lnTo>
                  <a:pt x="22499" y="1155869"/>
                </a:lnTo>
                <a:lnTo>
                  <a:pt x="75936" y="1175557"/>
                </a:lnTo>
                <a:lnTo>
                  <a:pt x="179997" y="1178369"/>
                </a:lnTo>
                <a:lnTo>
                  <a:pt x="4499991" y="1178369"/>
                </a:lnTo>
                <a:lnTo>
                  <a:pt x="4604059" y="1175557"/>
                </a:lnTo>
                <a:lnTo>
                  <a:pt x="4657499" y="1155869"/>
                </a:lnTo>
                <a:lnTo>
                  <a:pt x="4677188" y="1102433"/>
                </a:lnTo>
                <a:lnTo>
                  <a:pt x="4680000" y="998372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499" y="22499"/>
                </a:lnTo>
                <a:lnTo>
                  <a:pt x="4604059" y="2812"/>
                </a:lnTo>
                <a:lnTo>
                  <a:pt x="449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16241" y="2430005"/>
            <a:ext cx="3647732" cy="432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816241" y="2512288"/>
            <a:ext cx="3648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아동보호전문기관</a:t>
            </a:r>
            <a:r>
              <a:rPr sz="1600" b="1" spc="-46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Malgun Gothic"/>
                <a:cs typeface="Malgun Gothic"/>
              </a:rPr>
              <a:t>설치</a:t>
            </a:r>
            <a:r>
              <a:rPr sz="1950" b="1" spc="-300" baseline="4273" dirty="0">
                <a:solidFill>
                  <a:srgbClr val="FFFFFF"/>
                </a:solidFill>
                <a:latin typeface="Malgun Gothic"/>
                <a:cs typeface="Malgun Gothic"/>
              </a:rPr>
              <a:t>(아동복지법 </a:t>
            </a:r>
            <a:r>
              <a:rPr sz="1950" b="1" spc="-209" baseline="4273" dirty="0">
                <a:solidFill>
                  <a:srgbClr val="FFFFFF"/>
                </a:solidFill>
                <a:latin typeface="Malgun Gothic"/>
                <a:cs typeface="Malgun Gothic"/>
              </a:rPr>
              <a:t>제45조)</a:t>
            </a:r>
            <a:endParaRPr sz="1950" baseline="4273">
              <a:latin typeface="Malgun Gothic"/>
              <a:cs typeface="Malgun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495604" y="3004870"/>
            <a:ext cx="4819015" cy="4838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497205" marR="556260" indent="-177165">
              <a:lnSpc>
                <a:spcPct val="103099"/>
              </a:lnSpc>
              <a:spcBef>
                <a:spcPts val="40"/>
              </a:spcBef>
              <a:buSzPct val="93750"/>
              <a:buFont typeface="Calibri"/>
              <a:buChar char="•"/>
              <a:tabLst>
                <a:tab pos="508634" algn="l"/>
              </a:tabLst>
            </a:pP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학대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받은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50" dirty="0">
                <a:solidFill>
                  <a:srgbClr val="231F20"/>
                </a:solidFill>
                <a:latin typeface="Gulim"/>
                <a:cs typeface="Gulim"/>
              </a:rPr>
              <a:t>아동의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발견,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보호,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치료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25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아동학대  </a:t>
            </a:r>
            <a:r>
              <a:rPr sz="1600" b="1" spc="-150" dirty="0">
                <a:solidFill>
                  <a:srgbClr val="231F20"/>
                </a:solidFill>
                <a:latin typeface="Gulim"/>
                <a:cs typeface="Gulim"/>
              </a:rPr>
              <a:t>예방을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담당하는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지역아동보호전문기관을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설치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42518" y="4013999"/>
            <a:ext cx="4001477" cy="165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5604" y="4105237"/>
            <a:ext cx="4819015" cy="1316990"/>
          </a:xfrm>
          <a:custGeom>
            <a:avLst/>
            <a:gdLst/>
            <a:ahLst/>
            <a:cxnLst/>
            <a:rect l="l" t="t" r="r" b="b"/>
            <a:pathLst>
              <a:path w="4819015" h="1316989">
                <a:moveTo>
                  <a:pt x="0" y="0"/>
                </a:moveTo>
                <a:lnTo>
                  <a:pt x="4818888" y="0"/>
                </a:lnTo>
                <a:lnTo>
                  <a:pt x="4818888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0002" y="4149636"/>
            <a:ext cx="4680585" cy="1178560"/>
          </a:xfrm>
          <a:custGeom>
            <a:avLst/>
            <a:gdLst/>
            <a:ahLst/>
            <a:cxnLst/>
            <a:rect l="l" t="t" r="r" b="b"/>
            <a:pathLst>
              <a:path w="4680585" h="1178560">
                <a:moveTo>
                  <a:pt x="44999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998372"/>
                </a:lnTo>
                <a:lnTo>
                  <a:pt x="2812" y="1102433"/>
                </a:lnTo>
                <a:lnTo>
                  <a:pt x="22499" y="1155869"/>
                </a:lnTo>
                <a:lnTo>
                  <a:pt x="75936" y="1175557"/>
                </a:lnTo>
                <a:lnTo>
                  <a:pt x="179997" y="1178369"/>
                </a:lnTo>
                <a:lnTo>
                  <a:pt x="4499991" y="1178369"/>
                </a:lnTo>
                <a:lnTo>
                  <a:pt x="4604059" y="1175557"/>
                </a:lnTo>
                <a:lnTo>
                  <a:pt x="4657499" y="1155869"/>
                </a:lnTo>
                <a:lnTo>
                  <a:pt x="4677188" y="1102433"/>
                </a:lnTo>
                <a:lnTo>
                  <a:pt x="4680000" y="998372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499" y="22499"/>
                </a:lnTo>
                <a:lnTo>
                  <a:pt x="4604059" y="2812"/>
                </a:lnTo>
                <a:lnTo>
                  <a:pt x="449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16241" y="4013999"/>
            <a:ext cx="3647757" cy="432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816241" y="4096296"/>
            <a:ext cx="3648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b="1" spc="-240" dirty="0">
                <a:solidFill>
                  <a:srgbClr val="FFFFFF"/>
                </a:solidFill>
                <a:latin typeface="Malgun Gothic"/>
                <a:cs typeface="Malgun Gothic"/>
              </a:rPr>
              <a:t>아동학대의</a:t>
            </a:r>
            <a:r>
              <a:rPr sz="16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예방과</a:t>
            </a:r>
            <a:r>
              <a:rPr sz="16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04" dirty="0">
                <a:solidFill>
                  <a:srgbClr val="FFFFFF"/>
                </a:solidFill>
                <a:latin typeface="Malgun Gothic"/>
                <a:cs typeface="Malgun Gothic"/>
              </a:rPr>
              <a:t>방지</a:t>
            </a:r>
            <a:r>
              <a:rPr sz="16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FFFFFF"/>
                </a:solidFill>
                <a:latin typeface="Malgun Gothic"/>
                <a:cs typeface="Malgun Gothic"/>
              </a:rPr>
              <a:t>의무</a:t>
            </a:r>
            <a:r>
              <a:rPr sz="1950" b="1" spc="-300" baseline="4273" dirty="0">
                <a:solidFill>
                  <a:srgbClr val="FFFFFF"/>
                </a:solidFill>
                <a:latin typeface="Malgun Gothic"/>
                <a:cs typeface="Malgun Gothic"/>
              </a:rPr>
              <a:t>(아동복지법</a:t>
            </a:r>
            <a:r>
              <a:rPr sz="1950" b="1" spc="-450" baseline="4273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50" b="1" spc="-209" baseline="4273" dirty="0">
                <a:solidFill>
                  <a:srgbClr val="FFFFFF"/>
                </a:solidFill>
                <a:latin typeface="Malgun Gothic"/>
                <a:cs typeface="Malgun Gothic"/>
              </a:rPr>
              <a:t>제22조)</a:t>
            </a:r>
            <a:endParaRPr sz="1950" baseline="4273">
              <a:latin typeface="Malgun Gothic"/>
              <a:cs typeface="Malgun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95604" y="4588865"/>
            <a:ext cx="481901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indent="-187960">
              <a:lnSpc>
                <a:spcPct val="100000"/>
              </a:lnSpc>
              <a:spcBef>
                <a:spcPts val="100"/>
              </a:spcBef>
              <a:buSzPct val="93750"/>
              <a:buFont typeface="Calibri"/>
              <a:buChar char="•"/>
              <a:tabLst>
                <a:tab pos="508634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아동학대 신고체제의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구축·운영</a:t>
            </a:r>
            <a:endParaRPr sz="1600" b="1" dirty="0">
              <a:latin typeface="Gulim"/>
              <a:cs typeface="Gulim"/>
            </a:endParaRPr>
          </a:p>
          <a:p>
            <a:pPr marL="508000" indent="-187960">
              <a:lnSpc>
                <a:spcPct val="100000"/>
              </a:lnSpc>
              <a:spcBef>
                <a:spcPts val="60"/>
              </a:spcBef>
              <a:buSzPct val="93750"/>
              <a:buFont typeface="Calibri"/>
              <a:buChar char="•"/>
              <a:tabLst>
                <a:tab pos="508634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신고전화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" dirty="0">
                <a:solidFill>
                  <a:srgbClr val="ED1A3A"/>
                </a:solidFill>
                <a:latin typeface="Malgun Gothic"/>
                <a:cs typeface="Malgun Gothic"/>
              </a:rPr>
              <a:t>112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25" dirty="0">
                <a:solidFill>
                  <a:srgbClr val="231F20"/>
                </a:solidFill>
                <a:latin typeface="Gulim"/>
                <a:cs typeface="Gulim"/>
              </a:rPr>
              <a:t>(전국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공통,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90" dirty="0">
                <a:solidFill>
                  <a:srgbClr val="ED1A3A"/>
                </a:solidFill>
                <a:latin typeface="Malgun Gothic"/>
                <a:cs typeface="Malgun Gothic"/>
              </a:rPr>
              <a:t>24시간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25" dirty="0">
                <a:solidFill>
                  <a:srgbClr val="ED1A3A"/>
                </a:solidFill>
                <a:latin typeface="Malgun Gothic"/>
                <a:cs typeface="Malgun Gothic"/>
              </a:rPr>
              <a:t>접수</a:t>
            </a:r>
            <a:r>
              <a:rPr sz="1600" b="1" spc="-125" dirty="0">
                <a:solidFill>
                  <a:srgbClr val="231F20"/>
                </a:solidFill>
                <a:latin typeface="Gulim"/>
                <a:cs typeface="Gulim"/>
              </a:rPr>
              <a:t>)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038278" y="2036076"/>
            <a:ext cx="3839616" cy="42625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456627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359954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359954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263295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263295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456627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456627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359954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359954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649971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53299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53299" y="6716958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46631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46631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649971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649971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53299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53299" y="6620290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456627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456627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359954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359954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63295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263295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53299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336" y="0"/>
                </a:move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close/>
              </a:path>
            </a:pathLst>
          </a:custGeom>
          <a:solidFill>
            <a:srgbClr val="2248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53299" y="6813629"/>
            <a:ext cx="97155" cy="97155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0" y="48336"/>
                </a:moveTo>
                <a:lnTo>
                  <a:pt x="3814" y="67102"/>
                </a:lnTo>
                <a:lnTo>
                  <a:pt x="14200" y="82472"/>
                </a:lnTo>
                <a:lnTo>
                  <a:pt x="29569" y="92857"/>
                </a:lnTo>
                <a:lnTo>
                  <a:pt x="48336" y="96672"/>
                </a:lnTo>
                <a:lnTo>
                  <a:pt x="67102" y="92857"/>
                </a:lnTo>
                <a:lnTo>
                  <a:pt x="82472" y="82472"/>
                </a:lnTo>
                <a:lnTo>
                  <a:pt x="92857" y="67102"/>
                </a:lnTo>
                <a:lnTo>
                  <a:pt x="96672" y="48336"/>
                </a:lnTo>
                <a:lnTo>
                  <a:pt x="92857" y="29569"/>
                </a:lnTo>
                <a:lnTo>
                  <a:pt x="82472" y="14200"/>
                </a:lnTo>
                <a:lnTo>
                  <a:pt x="67102" y="3814"/>
                </a:lnTo>
                <a:lnTo>
                  <a:pt x="48336" y="0"/>
                </a:lnTo>
                <a:lnTo>
                  <a:pt x="29569" y="3814"/>
                </a:lnTo>
                <a:lnTo>
                  <a:pt x="14200" y="14200"/>
                </a:lnTo>
                <a:lnTo>
                  <a:pt x="3814" y="29569"/>
                </a:lnTo>
                <a:lnTo>
                  <a:pt x="0" y="48336"/>
                </a:lnTo>
                <a:close/>
              </a:path>
            </a:pathLst>
          </a:custGeom>
          <a:ln w="90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4142054" y="1270597"/>
            <a:ext cx="240030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spc="-175" dirty="0">
                <a:solidFill>
                  <a:srgbClr val="007DC4"/>
                </a:solidFill>
              </a:rPr>
              <a:t>아동보호전문기관</a:t>
            </a:r>
            <a:r>
              <a:rPr sz="2000" spc="-33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운영</a:t>
            </a:r>
            <a:endParaRPr sz="2000"/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spc="-120" dirty="0">
                <a:solidFill>
                  <a:srgbClr val="6D6E71"/>
                </a:solidFill>
              </a:rPr>
              <a:t>법적</a:t>
            </a:r>
            <a:r>
              <a:rPr sz="1400" spc="-250" dirty="0">
                <a:solidFill>
                  <a:srgbClr val="6D6E71"/>
                </a:solidFill>
              </a:rPr>
              <a:t> </a:t>
            </a:r>
            <a:r>
              <a:rPr sz="1400" spc="-155" dirty="0">
                <a:solidFill>
                  <a:srgbClr val="6D6E71"/>
                </a:solidFill>
              </a:rPr>
              <a:t>근거</a:t>
            </a:r>
            <a:endParaRPr sz="1400"/>
          </a:p>
        </p:txBody>
      </p:sp>
      <p:sp>
        <p:nvSpPr>
          <p:cNvPr id="266" name="object 266"/>
          <p:cNvSpPr txBox="1"/>
          <p:nvPr/>
        </p:nvSpPr>
        <p:spPr>
          <a:xfrm>
            <a:off x="6025578" y="2528506"/>
            <a:ext cx="137502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sz="2000" b="1" spc="-300" dirty="0">
                <a:solidFill>
                  <a:srgbClr val="58595B"/>
                </a:solidFill>
                <a:latin typeface="Malgun Gothic"/>
                <a:cs typeface="Malgun Gothic"/>
              </a:rPr>
              <a:t>지역아동보호  </a:t>
            </a:r>
            <a:r>
              <a:rPr sz="2000" b="1" spc="-330" dirty="0" err="1">
                <a:solidFill>
                  <a:srgbClr val="58595B"/>
                </a:solidFill>
                <a:latin typeface="Malgun Gothic"/>
                <a:cs typeface="Malgun Gothic"/>
              </a:rPr>
              <a:t>전문기관</a:t>
            </a:r>
            <a:r>
              <a:rPr sz="2000" b="1" spc="-330" dirty="0">
                <a:solidFill>
                  <a:srgbClr val="58595B"/>
                </a:solidFill>
                <a:latin typeface="Malgun Gothic"/>
                <a:cs typeface="Malgun Gothic"/>
              </a:rPr>
              <a:t>  </a:t>
            </a:r>
            <a:endParaRPr lang="en-US" sz="2000" b="1" spc="-330" dirty="0" smtClean="0">
              <a:solidFill>
                <a:srgbClr val="58595B"/>
              </a:solidFill>
              <a:latin typeface="Malgun Gothic"/>
              <a:cs typeface="Malgun Gothic"/>
            </a:endParaRPr>
          </a:p>
          <a:p>
            <a:pPr marL="12700" marR="10795">
              <a:lnSpc>
                <a:spcPct val="100000"/>
              </a:lnSpc>
              <a:spcBef>
                <a:spcPts val="100"/>
              </a:spcBef>
            </a:pPr>
            <a:r>
              <a:rPr sz="2000" b="1" spc="-135" dirty="0" smtClean="0">
                <a:solidFill>
                  <a:srgbClr val="ED1A3A"/>
                </a:solidFill>
                <a:latin typeface="Malgun Gothic"/>
                <a:cs typeface="Malgun Gothic"/>
              </a:rPr>
              <a:t>60</a:t>
            </a:r>
            <a:r>
              <a:rPr sz="2000" b="1" spc="-135" dirty="0">
                <a:solidFill>
                  <a:srgbClr val="ED1A3A"/>
                </a:solidFill>
                <a:latin typeface="Malgun Gothic"/>
                <a:cs typeface="Malgun Gothic"/>
              </a:rPr>
              <a:t>개소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846898" y="2579179"/>
            <a:ext cx="40894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중앙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서울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인천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경기</a:t>
            </a:r>
            <a:r>
              <a:rPr sz="900" spc="-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Trebuchet MS"/>
                <a:cs typeface="Trebuchet MS"/>
              </a:rPr>
              <a:t>12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7569162" y="3816451"/>
            <a:ext cx="40386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대전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1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충남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612812" y="5285130"/>
            <a:ext cx="40386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광주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전남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8677541" y="4664087"/>
            <a:ext cx="403860" cy="416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부산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0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울산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경남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9128594" y="3769537"/>
            <a:ext cx="40386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대구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ts val="1040"/>
              </a:lnSpc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경북  </a:t>
            </a:r>
            <a:r>
              <a:rPr sz="900" spc="-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8785542" y="2740711"/>
            <a:ext cx="403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강원</a:t>
            </a:r>
            <a:r>
              <a:rPr sz="900" spc="-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263013" y="3543223"/>
            <a:ext cx="403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충북</a:t>
            </a:r>
            <a:r>
              <a:rPr sz="900" spc="-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7846898" y="4616424"/>
            <a:ext cx="403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전북</a:t>
            </a:r>
            <a:r>
              <a:rPr sz="900" spc="-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3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7198067" y="6401727"/>
            <a:ext cx="645160" cy="411480"/>
          </a:xfrm>
          <a:custGeom>
            <a:avLst/>
            <a:gdLst/>
            <a:ahLst/>
            <a:cxnLst/>
            <a:rect l="l" t="t" r="r" b="b"/>
            <a:pathLst>
              <a:path w="645159" h="411479">
                <a:moveTo>
                  <a:pt x="0" y="0"/>
                </a:moveTo>
                <a:lnTo>
                  <a:pt x="644651" y="0"/>
                </a:lnTo>
                <a:lnTo>
                  <a:pt x="644651" y="411479"/>
                </a:lnTo>
                <a:lnTo>
                  <a:pt x="0" y="41147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212393" y="6416042"/>
            <a:ext cx="564515" cy="338455"/>
          </a:xfrm>
          <a:custGeom>
            <a:avLst/>
            <a:gdLst/>
            <a:ahLst/>
            <a:cxnLst/>
            <a:rect l="l" t="t" r="r" b="b"/>
            <a:pathLst>
              <a:path w="564515" h="338454">
                <a:moveTo>
                  <a:pt x="321094" y="270662"/>
                </a:moveTo>
                <a:lnTo>
                  <a:pt x="243255" y="270662"/>
                </a:lnTo>
                <a:lnTo>
                  <a:pt x="282168" y="338074"/>
                </a:lnTo>
                <a:lnTo>
                  <a:pt x="321094" y="270662"/>
                </a:lnTo>
                <a:close/>
              </a:path>
              <a:path w="564515" h="338454">
                <a:moveTo>
                  <a:pt x="513308" y="0"/>
                </a:moveTo>
                <a:lnTo>
                  <a:pt x="51028" y="0"/>
                </a:lnTo>
                <a:lnTo>
                  <a:pt x="31166" y="4010"/>
                </a:lnTo>
                <a:lnTo>
                  <a:pt x="14946" y="14947"/>
                </a:lnTo>
                <a:lnTo>
                  <a:pt x="4010" y="31171"/>
                </a:lnTo>
                <a:lnTo>
                  <a:pt x="0" y="51041"/>
                </a:lnTo>
                <a:lnTo>
                  <a:pt x="0" y="219608"/>
                </a:lnTo>
                <a:lnTo>
                  <a:pt x="4010" y="239479"/>
                </a:lnTo>
                <a:lnTo>
                  <a:pt x="14946" y="255708"/>
                </a:lnTo>
                <a:lnTo>
                  <a:pt x="31166" y="266649"/>
                </a:lnTo>
                <a:lnTo>
                  <a:pt x="51028" y="270662"/>
                </a:lnTo>
                <a:lnTo>
                  <a:pt x="513308" y="270662"/>
                </a:lnTo>
                <a:lnTo>
                  <a:pt x="533178" y="266649"/>
                </a:lnTo>
                <a:lnTo>
                  <a:pt x="549402" y="255708"/>
                </a:lnTo>
                <a:lnTo>
                  <a:pt x="560339" y="239479"/>
                </a:lnTo>
                <a:lnTo>
                  <a:pt x="564349" y="219608"/>
                </a:lnTo>
                <a:lnTo>
                  <a:pt x="564349" y="51041"/>
                </a:lnTo>
                <a:lnTo>
                  <a:pt x="560339" y="31171"/>
                </a:lnTo>
                <a:lnTo>
                  <a:pt x="549402" y="14947"/>
                </a:lnTo>
                <a:lnTo>
                  <a:pt x="533178" y="4010"/>
                </a:lnTo>
                <a:lnTo>
                  <a:pt x="513308" y="0"/>
                </a:lnTo>
                <a:close/>
              </a:path>
            </a:pathLst>
          </a:custGeom>
          <a:solidFill>
            <a:srgbClr val="EDE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7198067" y="6463950"/>
            <a:ext cx="645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231F20"/>
                </a:solidFill>
                <a:latin typeface="Gulim"/>
                <a:cs typeface="Gulim"/>
              </a:rPr>
              <a:t>제주</a:t>
            </a:r>
            <a:r>
              <a:rPr sz="900" spc="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Trebuchet MS"/>
                <a:cs typeface="Trebuchet MS"/>
              </a:rPr>
              <a:t>2</a:t>
            </a:r>
            <a:endParaRPr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565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2054" y="1270597"/>
            <a:ext cx="240030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75" dirty="0">
                <a:solidFill>
                  <a:srgbClr val="007DC4"/>
                </a:solidFill>
                <a:latin typeface="Malgun Gothic"/>
                <a:cs typeface="Malgun Gothic"/>
              </a:rPr>
              <a:t>아동보호전문기관</a:t>
            </a:r>
            <a:r>
              <a:rPr sz="2000" b="1" spc="-33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운영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역할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7" name="object 227"/>
          <p:cNvSpPr/>
          <p:nvPr/>
        </p:nvSpPr>
        <p:spPr>
          <a:xfrm>
            <a:off x="642518" y="2340000"/>
            <a:ext cx="3227476" cy="165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95604" y="2431237"/>
            <a:ext cx="4819015" cy="3931920"/>
          </a:xfrm>
          <a:custGeom>
            <a:avLst/>
            <a:gdLst/>
            <a:ahLst/>
            <a:cxnLst/>
            <a:rect l="l" t="t" r="r" b="b"/>
            <a:pathLst>
              <a:path w="4819015" h="3931920">
                <a:moveTo>
                  <a:pt x="0" y="0"/>
                </a:moveTo>
                <a:lnTo>
                  <a:pt x="4818888" y="0"/>
                </a:lnTo>
                <a:lnTo>
                  <a:pt x="4818888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40002" y="2475636"/>
            <a:ext cx="4680585" cy="3794760"/>
          </a:xfrm>
          <a:custGeom>
            <a:avLst/>
            <a:gdLst/>
            <a:ahLst/>
            <a:cxnLst/>
            <a:rect l="l" t="t" r="r" b="b"/>
            <a:pathLst>
              <a:path w="4680585" h="3794760">
                <a:moveTo>
                  <a:pt x="4499991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3614369"/>
                </a:lnTo>
                <a:lnTo>
                  <a:pt x="2812" y="3718437"/>
                </a:lnTo>
                <a:lnTo>
                  <a:pt x="22499" y="3771877"/>
                </a:lnTo>
                <a:lnTo>
                  <a:pt x="75936" y="3791566"/>
                </a:lnTo>
                <a:lnTo>
                  <a:pt x="179997" y="3794379"/>
                </a:lnTo>
                <a:lnTo>
                  <a:pt x="4499991" y="3794379"/>
                </a:lnTo>
                <a:lnTo>
                  <a:pt x="4604059" y="3791566"/>
                </a:lnTo>
                <a:lnTo>
                  <a:pt x="4657499" y="3771877"/>
                </a:lnTo>
                <a:lnTo>
                  <a:pt x="4677188" y="3718437"/>
                </a:lnTo>
                <a:lnTo>
                  <a:pt x="4680000" y="3614369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499" y="22499"/>
                </a:lnTo>
                <a:lnTo>
                  <a:pt x="4604059" y="2812"/>
                </a:lnTo>
                <a:lnTo>
                  <a:pt x="44999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16241" y="2340000"/>
            <a:ext cx="2880004" cy="432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816241" y="2422296"/>
            <a:ext cx="2880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중앙아동보호전문기관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(제46조제1항)</a:t>
            </a:r>
            <a:endParaRPr sz="1950" baseline="4273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495604" y="2877603"/>
            <a:ext cx="4819015" cy="219773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62915" indent="-187325">
              <a:lnSpc>
                <a:spcPct val="100000"/>
              </a:lnSpc>
              <a:spcBef>
                <a:spcPts val="10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지역아동보호전문기관에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대한</a:t>
            </a:r>
            <a:r>
              <a:rPr sz="1600" b="1" spc="-3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지원</a:t>
            </a:r>
            <a:endParaRPr sz="1600" b="1" dirty="0">
              <a:latin typeface="Gulim"/>
              <a:cs typeface="Gulim"/>
            </a:endParaRPr>
          </a:p>
          <a:p>
            <a:pPr marL="462915" indent="-187325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아동학대예방사업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관련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연구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자료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발간</a:t>
            </a:r>
            <a:endParaRPr sz="1600" b="1" dirty="0">
              <a:latin typeface="Gulim"/>
              <a:cs typeface="Gulim"/>
            </a:endParaRPr>
          </a:p>
          <a:p>
            <a:pPr marL="462915" indent="-187325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효율적인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아동학대예방사업을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위한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연계체제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구축</a:t>
            </a:r>
            <a:endParaRPr sz="1600" b="1" dirty="0">
              <a:latin typeface="Gulim"/>
              <a:cs typeface="Gulim"/>
            </a:endParaRPr>
          </a:p>
          <a:p>
            <a:pPr marL="462915" indent="-187325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아동학대예방사업을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위한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프로그램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개발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평가</a:t>
            </a:r>
            <a:endParaRPr sz="1600" b="1" dirty="0">
              <a:latin typeface="Gulim"/>
              <a:cs typeface="Gulim"/>
            </a:endParaRPr>
          </a:p>
          <a:p>
            <a:pPr marL="462915" indent="-187325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50" dirty="0">
                <a:solidFill>
                  <a:srgbClr val="231F20"/>
                </a:solidFill>
                <a:latin typeface="Gulim"/>
                <a:cs typeface="Gulim"/>
              </a:rPr>
              <a:t>상담원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Gulim"/>
                <a:cs typeface="Gulim"/>
              </a:rPr>
              <a:t>직무교육,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5" dirty="0">
                <a:solidFill>
                  <a:srgbClr val="231F20"/>
                </a:solidFill>
                <a:latin typeface="Gulim"/>
                <a:cs typeface="Gulim"/>
              </a:rPr>
              <a:t>아동학대예방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교육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홍보</a:t>
            </a:r>
            <a:endParaRPr sz="1600" b="1" dirty="0">
              <a:latin typeface="Gulim"/>
              <a:cs typeface="Gulim"/>
            </a:endParaRPr>
          </a:p>
          <a:p>
            <a:pPr marL="462915" indent="-187325">
              <a:lnSpc>
                <a:spcPct val="100000"/>
              </a:lnSpc>
              <a:spcBef>
                <a:spcPts val="935"/>
              </a:spcBef>
              <a:buSzPct val="93750"/>
              <a:buFont typeface="Calibri"/>
              <a:buChar char="•"/>
              <a:tabLst>
                <a:tab pos="463550" algn="l"/>
              </a:tabLst>
            </a:pP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아동보호전문기관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 err="1">
                <a:solidFill>
                  <a:srgbClr val="231F20"/>
                </a:solidFill>
                <a:latin typeface="Gulim"/>
                <a:cs typeface="Gulim"/>
              </a:rPr>
              <a:t>전산시스템</a:t>
            </a:r>
            <a:r>
              <a:rPr sz="1600" b="1" spc="-25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5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운영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574525" y="2340000"/>
            <a:ext cx="3221469" cy="165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427611" y="2431237"/>
            <a:ext cx="4819015" cy="3931920"/>
          </a:xfrm>
          <a:custGeom>
            <a:avLst/>
            <a:gdLst/>
            <a:ahLst/>
            <a:cxnLst/>
            <a:rect l="l" t="t" r="r" b="b"/>
            <a:pathLst>
              <a:path w="4819015" h="3931920">
                <a:moveTo>
                  <a:pt x="0" y="0"/>
                </a:moveTo>
                <a:lnTo>
                  <a:pt x="4818887" y="0"/>
                </a:lnTo>
                <a:lnTo>
                  <a:pt x="4818887" y="3931920"/>
                </a:lnTo>
                <a:lnTo>
                  <a:pt x="0" y="39319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471998" y="2475636"/>
            <a:ext cx="4680585" cy="3794760"/>
          </a:xfrm>
          <a:custGeom>
            <a:avLst/>
            <a:gdLst/>
            <a:ahLst/>
            <a:cxnLst/>
            <a:rect l="l" t="t" r="r" b="b"/>
            <a:pathLst>
              <a:path w="4680584" h="3794760">
                <a:moveTo>
                  <a:pt x="4500003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3614369"/>
                </a:lnTo>
                <a:lnTo>
                  <a:pt x="2812" y="3718437"/>
                </a:lnTo>
                <a:lnTo>
                  <a:pt x="22499" y="3771877"/>
                </a:lnTo>
                <a:lnTo>
                  <a:pt x="75936" y="3791566"/>
                </a:lnTo>
                <a:lnTo>
                  <a:pt x="179997" y="3794379"/>
                </a:lnTo>
                <a:lnTo>
                  <a:pt x="4500003" y="3794379"/>
                </a:lnTo>
                <a:lnTo>
                  <a:pt x="4604064" y="3791566"/>
                </a:lnTo>
                <a:lnTo>
                  <a:pt x="4657501" y="3771877"/>
                </a:lnTo>
                <a:lnTo>
                  <a:pt x="4677188" y="3718437"/>
                </a:lnTo>
                <a:lnTo>
                  <a:pt x="4680000" y="3614369"/>
                </a:lnTo>
                <a:lnTo>
                  <a:pt x="4680000" y="179997"/>
                </a:lnTo>
                <a:lnTo>
                  <a:pt x="4677188" y="75936"/>
                </a:lnTo>
                <a:lnTo>
                  <a:pt x="4657501" y="22499"/>
                </a:lnTo>
                <a:lnTo>
                  <a:pt x="4604064" y="2812"/>
                </a:lnTo>
                <a:lnTo>
                  <a:pt x="4500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748248" y="2340000"/>
            <a:ext cx="2880004" cy="432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5748248" y="2422296"/>
            <a:ext cx="2880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지역아동보호전문기관</a:t>
            </a:r>
            <a:r>
              <a:rPr sz="1950" b="1" spc="-315" baseline="4273" dirty="0">
                <a:solidFill>
                  <a:srgbClr val="FFFFFF"/>
                </a:solidFill>
                <a:latin typeface="Malgun Gothic"/>
                <a:cs typeface="Malgun Gothic"/>
              </a:rPr>
              <a:t>(제46조제2항)</a:t>
            </a:r>
            <a:endParaRPr sz="1950" baseline="4273">
              <a:latin typeface="Malgun Gothic"/>
              <a:cs typeface="Malgun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427611" y="2877603"/>
            <a:ext cx="4819015" cy="270573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469900" indent="-176530">
              <a:lnSpc>
                <a:spcPct val="100000"/>
              </a:lnSpc>
              <a:spcBef>
                <a:spcPts val="10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Gulim"/>
                <a:cs typeface="Gulim"/>
              </a:rPr>
              <a:t>신고접수,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현장조사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응급보호</a:t>
            </a:r>
            <a:endParaRPr sz="1600" b="1">
              <a:latin typeface="Gulim"/>
              <a:cs typeface="Gulim"/>
            </a:endParaRPr>
          </a:p>
          <a:p>
            <a:pPr marL="469900" indent="-176530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피해아동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상담,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50" dirty="0">
                <a:solidFill>
                  <a:srgbClr val="231F20"/>
                </a:solidFill>
                <a:latin typeface="Gulim"/>
                <a:cs typeface="Gulim"/>
              </a:rPr>
              <a:t>조사를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위한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진술녹화실</a:t>
            </a:r>
            <a:r>
              <a:rPr sz="1600" b="1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운영</a:t>
            </a:r>
            <a:endParaRPr sz="1600" b="1">
              <a:latin typeface="Gulim"/>
              <a:cs typeface="Gulim"/>
            </a:endParaRPr>
          </a:p>
          <a:p>
            <a:pPr marL="469900" marR="1078865" indent="-176530">
              <a:lnSpc>
                <a:spcPct val="104200"/>
              </a:lnSpc>
              <a:spcBef>
                <a:spcPts val="85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피해아동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가족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 </a:t>
            </a: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아동학대행위자를 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위한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상담,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치료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4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교육</a:t>
            </a:r>
            <a:endParaRPr sz="1600" b="1">
              <a:latin typeface="Gulim"/>
              <a:cs typeface="Gulim"/>
            </a:endParaRPr>
          </a:p>
          <a:p>
            <a:pPr marL="469900" indent="-176530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65" dirty="0">
                <a:solidFill>
                  <a:srgbClr val="231F20"/>
                </a:solidFill>
                <a:latin typeface="Gulim"/>
                <a:cs typeface="Gulim"/>
              </a:rPr>
              <a:t>아동학대예방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교육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600" b="1" spc="-43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홍보</a:t>
            </a:r>
            <a:endParaRPr sz="1600" b="1">
              <a:latin typeface="Gulim"/>
              <a:cs typeface="Gulim"/>
            </a:endParaRPr>
          </a:p>
          <a:p>
            <a:pPr marL="469900" indent="-176530">
              <a:lnSpc>
                <a:spcPct val="100000"/>
              </a:lnSpc>
              <a:spcBef>
                <a:spcPts val="93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60" dirty="0">
                <a:solidFill>
                  <a:srgbClr val="231F20"/>
                </a:solidFill>
                <a:latin typeface="Gulim"/>
                <a:cs typeface="Gulim"/>
              </a:rPr>
              <a:t>피해아동 </a:t>
            </a:r>
            <a:r>
              <a:rPr sz="1600" b="1" spc="-150" dirty="0">
                <a:solidFill>
                  <a:srgbClr val="231F20"/>
                </a:solidFill>
                <a:latin typeface="Gulim"/>
                <a:cs typeface="Gulim"/>
              </a:rPr>
              <a:t>가정의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사후관리</a:t>
            </a:r>
            <a:endParaRPr sz="1600" b="1">
              <a:latin typeface="Gulim"/>
              <a:cs typeface="Gulim"/>
            </a:endParaRPr>
          </a:p>
          <a:p>
            <a:pPr marL="469900" marR="1245235" indent="-176530">
              <a:lnSpc>
                <a:spcPct val="104200"/>
              </a:lnSpc>
              <a:spcBef>
                <a:spcPts val="850"/>
              </a:spcBef>
              <a:buSzPct val="93750"/>
              <a:buFont typeface="Calibri"/>
              <a:buChar char="•"/>
              <a:tabLst>
                <a:tab pos="481330" algn="l"/>
              </a:tabLst>
            </a:pP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아동학대사례전문위원회 </a:t>
            </a:r>
            <a:r>
              <a:rPr sz="1600" b="1" spc="-135" dirty="0">
                <a:solidFill>
                  <a:srgbClr val="231F20"/>
                </a:solidFill>
                <a:latin typeface="Gulim"/>
                <a:cs typeface="Gulim"/>
              </a:rPr>
              <a:t>설치,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운영  </a:t>
            </a:r>
            <a:r>
              <a:rPr sz="1600" b="1" spc="-100" dirty="0">
                <a:solidFill>
                  <a:srgbClr val="231F20"/>
                </a:solidFill>
                <a:latin typeface="Gulim"/>
                <a:cs typeface="Gulim"/>
              </a:rPr>
              <a:t>및 </a:t>
            </a:r>
            <a:r>
              <a:rPr sz="1600" b="1" spc="-165" dirty="0">
                <a:solidFill>
                  <a:srgbClr val="231F20"/>
                </a:solidFill>
                <a:latin typeface="Gulim"/>
                <a:cs typeface="Gulim"/>
              </a:rPr>
              <a:t>자체사례회의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Gulim"/>
                <a:cs typeface="Gulim"/>
              </a:rPr>
              <a:t>운영</a:t>
            </a:r>
            <a:endParaRPr sz="1600" b="1">
              <a:latin typeface="Gulim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699208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1" name="직선 연결선 280"/>
          <p:cNvCxnSpPr>
            <a:stCxn id="259" idx="2"/>
            <a:endCxn id="271" idx="0"/>
          </p:cNvCxnSpPr>
          <p:nvPr/>
        </p:nvCxnSpPr>
        <p:spPr>
          <a:xfrm flipH="1">
            <a:off x="6151708" y="4004321"/>
            <a:ext cx="1175" cy="208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직선 연결선 281"/>
          <p:cNvCxnSpPr/>
          <p:nvPr/>
        </p:nvCxnSpPr>
        <p:spPr>
          <a:xfrm flipV="1">
            <a:off x="3272966" y="4184650"/>
            <a:ext cx="572573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5" name="직선 연결선 284"/>
          <p:cNvCxnSpPr/>
          <p:nvPr/>
        </p:nvCxnSpPr>
        <p:spPr>
          <a:xfrm flipH="1">
            <a:off x="8998437" y="4180534"/>
            <a:ext cx="1" cy="1232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6" name="직선 연결선 285"/>
          <p:cNvCxnSpPr/>
          <p:nvPr/>
        </p:nvCxnSpPr>
        <p:spPr>
          <a:xfrm flipH="1">
            <a:off x="3277675" y="4180534"/>
            <a:ext cx="1175" cy="2088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bject 2"/>
          <p:cNvSpPr txBox="1"/>
          <p:nvPr/>
        </p:nvSpPr>
        <p:spPr>
          <a:xfrm>
            <a:off x="4142054" y="1304506"/>
            <a:ext cx="2400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아동학대사례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개입과정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82625" y="2196071"/>
            <a:ext cx="1118831" cy="1193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5000" y="2177173"/>
            <a:ext cx="1057402" cy="105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95572" y="2187740"/>
            <a:ext cx="1036262" cy="1036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717550" y="2479880"/>
            <a:ext cx="716280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5080" indent="-86360">
              <a:lnSpc>
                <a:spcPct val="101699"/>
              </a:lnSpc>
              <a:spcBef>
                <a:spcPts val="95"/>
              </a:spcBef>
            </a:pPr>
            <a:r>
              <a:rPr sz="1450" b="1" spc="-80" dirty="0">
                <a:solidFill>
                  <a:srgbClr val="FFFFFF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아동학대  </a:t>
            </a:r>
            <a:r>
              <a:rPr sz="1450" b="1" spc="-95" dirty="0">
                <a:solidFill>
                  <a:srgbClr val="FFFFFF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조사팀</a:t>
            </a:r>
            <a:endParaRPr sz="145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27197" y="4571745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4078" y="0"/>
                </a:lnTo>
              </a:path>
            </a:pathLst>
          </a:custGeom>
          <a:ln w="23469">
            <a:solidFill>
              <a:srgbClr val="FAFA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2023" y="456884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2319" y="0"/>
                </a:lnTo>
              </a:path>
            </a:pathLst>
          </a:custGeom>
          <a:ln w="17665">
            <a:solidFill>
              <a:srgbClr val="F5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0704" y="4565948"/>
            <a:ext cx="220979" cy="0"/>
          </a:xfrm>
          <a:custGeom>
            <a:avLst/>
            <a:gdLst/>
            <a:ahLst/>
            <a:cxnLst/>
            <a:rect l="l" t="t" r="r" b="b"/>
            <a:pathLst>
              <a:path w="220980">
                <a:moveTo>
                  <a:pt x="0" y="0"/>
                </a:moveTo>
                <a:lnTo>
                  <a:pt x="220512" y="0"/>
                </a:lnTo>
              </a:path>
            </a:pathLst>
          </a:custGeom>
          <a:ln w="11874">
            <a:solidFill>
              <a:srgbClr val="F0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8106" y="4563059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386" y="0"/>
                </a:lnTo>
              </a:path>
            </a:pathLst>
          </a:custGeom>
          <a:ln w="6095">
            <a:solidFill>
              <a:srgbClr val="ED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78720" y="4691291"/>
            <a:ext cx="1135131" cy="1193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97408" y="4672393"/>
            <a:ext cx="1057402" cy="1057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07987" y="4682947"/>
            <a:ext cx="1036269" cy="10362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839232" y="4936327"/>
            <a:ext cx="543560" cy="475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725">
              <a:lnSpc>
                <a:spcPct val="101699"/>
              </a:lnSpc>
              <a:spcBef>
                <a:spcPts val="95"/>
              </a:spcBef>
            </a:pPr>
            <a:r>
              <a:rPr sz="1450" b="1" spc="-95" dirty="0">
                <a:solidFill>
                  <a:srgbClr val="FFFFFF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사례  관리팀</a:t>
            </a:r>
            <a:endParaRPr sz="145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03490" y="3514090"/>
            <a:ext cx="9523730" cy="0"/>
          </a:xfrm>
          <a:custGeom>
            <a:avLst/>
            <a:gdLst/>
            <a:ahLst/>
            <a:cxnLst/>
            <a:rect l="l" t="t" r="r" b="b"/>
            <a:pathLst>
              <a:path w="9523730">
                <a:moveTo>
                  <a:pt x="0" y="0"/>
                </a:moveTo>
                <a:lnTo>
                  <a:pt x="9523120" y="0"/>
                </a:lnTo>
              </a:path>
            </a:pathLst>
          </a:custGeom>
          <a:ln w="25400">
            <a:solidFill>
              <a:srgbClr val="58595B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52700" y="351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151995" y="351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594851" y="2197290"/>
            <a:ext cx="1290320" cy="1031240"/>
          </a:xfrm>
          <a:custGeom>
            <a:avLst/>
            <a:gdLst/>
            <a:ahLst/>
            <a:cxnLst/>
            <a:rect l="l" t="t" r="r" b="b"/>
            <a:pathLst>
              <a:path w="1290320" h="1031239">
                <a:moveTo>
                  <a:pt x="0" y="1031087"/>
                </a:moveTo>
                <a:lnTo>
                  <a:pt x="1290281" y="1031087"/>
                </a:lnTo>
                <a:lnTo>
                  <a:pt x="1290281" y="0"/>
                </a:lnTo>
                <a:lnTo>
                  <a:pt x="0" y="0"/>
                </a:lnTo>
                <a:lnTo>
                  <a:pt x="0" y="1031087"/>
                </a:lnTo>
                <a:close/>
              </a:path>
            </a:pathLst>
          </a:custGeom>
          <a:ln w="571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2597708" y="2200148"/>
            <a:ext cx="1284605" cy="318770"/>
          </a:xfrm>
          <a:prstGeom prst="rect">
            <a:avLst/>
          </a:prstGeom>
          <a:solidFill>
            <a:srgbClr val="4BC1BE"/>
          </a:solidFill>
        </p:spPr>
        <p:txBody>
          <a:bodyPr vert="horz" wrap="square" lIns="0" tIns="61594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484"/>
              </a:spcBef>
            </a:pPr>
            <a:r>
              <a:rPr sz="125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신고접수</a:t>
            </a:r>
            <a:endParaRPr sz="1250" dirty="0">
              <a:latin typeface="Malgun Gothic"/>
              <a:cs typeface="Malgun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597708" y="2565679"/>
            <a:ext cx="1284605" cy="626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3060">
              <a:lnSpc>
                <a:spcPts val="1490"/>
              </a:lnSpc>
              <a:spcBef>
                <a:spcPts val="110"/>
              </a:spcBef>
            </a:pPr>
            <a:r>
              <a:rPr sz="1250" b="1" spc="-135" dirty="0">
                <a:solidFill>
                  <a:srgbClr val="231F20"/>
                </a:solidFill>
                <a:latin typeface="Gulim"/>
                <a:cs typeface="Gulim"/>
              </a:rPr>
              <a:t>신고접수</a:t>
            </a:r>
            <a:endParaRPr sz="1250" b="1" dirty="0">
              <a:latin typeface="Gulim"/>
              <a:cs typeface="Gulim"/>
            </a:endParaRPr>
          </a:p>
          <a:p>
            <a:pPr marL="347345">
              <a:lnSpc>
                <a:spcPts val="3229"/>
              </a:lnSpc>
            </a:pPr>
            <a:r>
              <a:rPr sz="2700" b="1" spc="-65" dirty="0">
                <a:solidFill>
                  <a:srgbClr val="ED1A3A"/>
                </a:solidFill>
                <a:latin typeface="Malgun Gothic"/>
                <a:cs typeface="Malgun Gothic"/>
              </a:rPr>
              <a:t>112</a:t>
            </a:r>
            <a:endParaRPr sz="2700" b="1" dirty="0">
              <a:latin typeface="Malgun Gothic"/>
              <a:cs typeface="Malgun Gothic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632452" y="2197290"/>
            <a:ext cx="1938655" cy="1031240"/>
          </a:xfrm>
          <a:custGeom>
            <a:avLst/>
            <a:gdLst/>
            <a:ahLst/>
            <a:cxnLst/>
            <a:rect l="l" t="t" r="r" b="b"/>
            <a:pathLst>
              <a:path w="1938654" h="1031239">
                <a:moveTo>
                  <a:pt x="0" y="1031087"/>
                </a:moveTo>
                <a:lnTo>
                  <a:pt x="1938286" y="1031087"/>
                </a:lnTo>
                <a:lnTo>
                  <a:pt x="1938286" y="0"/>
                </a:lnTo>
                <a:lnTo>
                  <a:pt x="0" y="0"/>
                </a:lnTo>
                <a:lnTo>
                  <a:pt x="0" y="1031087"/>
                </a:lnTo>
                <a:close/>
              </a:path>
            </a:pathLst>
          </a:custGeom>
          <a:ln w="571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/>
          <p:nvPr/>
        </p:nvSpPr>
        <p:spPr>
          <a:xfrm>
            <a:off x="4635309" y="2200148"/>
            <a:ext cx="1932939" cy="318770"/>
          </a:xfrm>
          <a:prstGeom prst="rect">
            <a:avLst/>
          </a:prstGeom>
          <a:solidFill>
            <a:srgbClr val="4BC1BE"/>
          </a:solidFill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250" b="1" spc="-170" dirty="0">
                <a:solidFill>
                  <a:srgbClr val="FFFFFF"/>
                </a:solidFill>
                <a:latin typeface="Malgun Gothic"/>
                <a:cs typeface="Malgun Gothic"/>
              </a:rPr>
              <a:t>현장조사</a:t>
            </a:r>
            <a:endParaRPr sz="1250">
              <a:latin typeface="Malgun Gothic"/>
              <a:cs typeface="Malgun Gothic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4635309" y="2657233"/>
            <a:ext cx="1932939" cy="38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 marR="179705" indent="-385445">
              <a:lnSpc>
                <a:spcPct val="110900"/>
              </a:lnSpc>
              <a:spcBef>
                <a:spcPts val="95"/>
              </a:spcBef>
            </a:pPr>
            <a:r>
              <a:rPr sz="1150" b="1" spc="-105" dirty="0">
                <a:solidFill>
                  <a:srgbClr val="231F20"/>
                </a:solidFill>
                <a:latin typeface="Gulim"/>
                <a:cs typeface="Gulim"/>
              </a:rPr>
              <a:t>아동보호전문기관,</a:t>
            </a:r>
            <a:r>
              <a:rPr sz="1150" b="1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50" b="1" spc="-110" dirty="0">
                <a:solidFill>
                  <a:srgbClr val="231F20"/>
                </a:solidFill>
                <a:latin typeface="Gulim"/>
                <a:cs typeface="Gulim"/>
              </a:rPr>
              <a:t>공무원,  </a:t>
            </a:r>
            <a:r>
              <a:rPr sz="1150" b="1" spc="-114" dirty="0">
                <a:solidFill>
                  <a:srgbClr val="231F20"/>
                </a:solidFill>
                <a:latin typeface="Gulim"/>
                <a:cs typeface="Gulim"/>
              </a:rPr>
              <a:t>경찰동행조사</a:t>
            </a:r>
            <a:endParaRPr sz="1150" b="1" dirty="0">
              <a:latin typeface="Gulim"/>
              <a:cs typeface="Gulim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7280859" y="2197290"/>
            <a:ext cx="2586355" cy="1031240"/>
          </a:xfrm>
          <a:custGeom>
            <a:avLst/>
            <a:gdLst/>
            <a:ahLst/>
            <a:cxnLst/>
            <a:rect l="l" t="t" r="r" b="b"/>
            <a:pathLst>
              <a:path w="2586354" h="1031239">
                <a:moveTo>
                  <a:pt x="0" y="1031087"/>
                </a:moveTo>
                <a:lnTo>
                  <a:pt x="2586278" y="1031087"/>
                </a:lnTo>
                <a:lnTo>
                  <a:pt x="2586278" y="0"/>
                </a:lnTo>
                <a:lnTo>
                  <a:pt x="0" y="0"/>
                </a:lnTo>
                <a:lnTo>
                  <a:pt x="0" y="1031087"/>
                </a:lnTo>
                <a:close/>
              </a:path>
            </a:pathLst>
          </a:custGeom>
          <a:ln w="5715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 txBox="1"/>
          <p:nvPr/>
        </p:nvSpPr>
        <p:spPr>
          <a:xfrm>
            <a:off x="7283716" y="2200148"/>
            <a:ext cx="2580640" cy="318770"/>
          </a:xfrm>
          <a:prstGeom prst="rect">
            <a:avLst/>
          </a:prstGeom>
          <a:solidFill>
            <a:srgbClr val="4BC1BE"/>
          </a:solidFill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250" b="1" spc="-135" dirty="0">
                <a:solidFill>
                  <a:srgbClr val="FFFFFF"/>
                </a:solidFill>
                <a:latin typeface="Malgun Gothic"/>
                <a:cs typeface="Malgun Gothic"/>
              </a:rPr>
              <a:t>판단 </a:t>
            </a:r>
            <a:r>
              <a:rPr sz="1250" b="1" spc="-10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50" b="1" spc="-31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조치</a:t>
            </a:r>
            <a:endParaRPr sz="1250" dirty="0">
              <a:latin typeface="Malgun Gothic"/>
              <a:cs typeface="Malgun Gothi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283716" y="2567965"/>
            <a:ext cx="2580640" cy="569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28600" indent="-137160">
              <a:lnSpc>
                <a:spcPct val="100000"/>
              </a:lnSpc>
              <a:spcBef>
                <a:spcPts val="120"/>
              </a:spcBef>
              <a:buSzPct val="91304"/>
              <a:buFont typeface="Calibri"/>
              <a:buChar char="•"/>
              <a:tabLst>
                <a:tab pos="229235" algn="l"/>
              </a:tabLst>
            </a:pPr>
            <a:r>
              <a:rPr sz="1150" b="1" spc="-105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 </a:t>
            </a:r>
            <a:r>
              <a:rPr sz="1150" b="1" spc="5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15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Gulim"/>
                <a:cs typeface="Gulim"/>
              </a:rPr>
              <a:t>학대여부판단</a:t>
            </a:r>
            <a:endParaRPr sz="1150" dirty="0">
              <a:latin typeface="Gulim"/>
              <a:cs typeface="Gulim"/>
            </a:endParaRPr>
          </a:p>
          <a:p>
            <a:pPr marL="228600" indent="-137160">
              <a:lnSpc>
                <a:spcPct val="100000"/>
              </a:lnSpc>
              <a:spcBef>
                <a:spcPts val="60"/>
              </a:spcBef>
              <a:buSzPct val="91304"/>
              <a:buFont typeface="Calibri"/>
              <a:buChar char="•"/>
              <a:tabLst>
                <a:tab pos="229235" algn="l"/>
              </a:tabLst>
            </a:pPr>
            <a:r>
              <a:rPr sz="1150" b="1" spc="-100" dirty="0">
                <a:solidFill>
                  <a:srgbClr val="231F20"/>
                </a:solidFill>
                <a:latin typeface="Malgun Gothic"/>
                <a:cs typeface="Malgun Gothic"/>
              </a:rPr>
              <a:t>담당공무원 </a:t>
            </a:r>
            <a:r>
              <a:rPr sz="1150" b="1" spc="5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15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Gulim"/>
                <a:cs typeface="Gulim"/>
              </a:rPr>
              <a:t>행정조치</a:t>
            </a:r>
            <a:endParaRPr sz="1150" dirty="0">
              <a:latin typeface="Gulim"/>
              <a:cs typeface="Gulim"/>
            </a:endParaRPr>
          </a:p>
          <a:p>
            <a:pPr marL="228600" indent="-137160">
              <a:lnSpc>
                <a:spcPct val="100000"/>
              </a:lnSpc>
              <a:spcBef>
                <a:spcPts val="60"/>
              </a:spcBef>
              <a:buSzPct val="91304"/>
              <a:buFont typeface="Calibri"/>
              <a:buChar char="•"/>
              <a:tabLst>
                <a:tab pos="229235" algn="l"/>
              </a:tabLst>
            </a:pPr>
            <a:r>
              <a:rPr sz="1150" b="1" spc="-85" dirty="0">
                <a:solidFill>
                  <a:srgbClr val="231F20"/>
                </a:solidFill>
                <a:latin typeface="Malgun Gothic"/>
                <a:cs typeface="Malgun Gothic"/>
              </a:rPr>
              <a:t>경찰</a:t>
            </a:r>
            <a:r>
              <a:rPr sz="115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50" b="1" spc="5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15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50" spc="-95" dirty="0">
                <a:solidFill>
                  <a:srgbClr val="231F20"/>
                </a:solidFill>
                <a:latin typeface="Gulim"/>
                <a:cs typeface="Gulim"/>
              </a:rPr>
              <a:t>행위자</a:t>
            </a:r>
            <a:r>
              <a:rPr sz="115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50" spc="-114" dirty="0">
                <a:solidFill>
                  <a:srgbClr val="231F20"/>
                </a:solidFill>
                <a:latin typeface="Gulim"/>
                <a:cs typeface="Gulim"/>
              </a:rPr>
              <a:t>수사</a:t>
            </a:r>
            <a:endParaRPr sz="1150" dirty="0">
              <a:latin typeface="Gulim"/>
              <a:cs typeface="Gulim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2162568" y="4322711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0" y="606856"/>
                </a:moveTo>
                <a:lnTo>
                  <a:pt x="2154859" y="606856"/>
                </a:lnTo>
                <a:lnTo>
                  <a:pt x="2154859" y="0"/>
                </a:lnTo>
                <a:lnTo>
                  <a:pt x="0" y="0"/>
                </a:lnTo>
                <a:lnTo>
                  <a:pt x="0" y="606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62568" y="4322711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0" y="606856"/>
                </a:moveTo>
                <a:lnTo>
                  <a:pt x="2154859" y="606856"/>
                </a:lnTo>
                <a:lnTo>
                  <a:pt x="2154859" y="0"/>
                </a:lnTo>
                <a:lnTo>
                  <a:pt x="0" y="0"/>
                </a:lnTo>
                <a:lnTo>
                  <a:pt x="0" y="606856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820571" y="4755299"/>
            <a:ext cx="2334895" cy="971550"/>
          </a:xfrm>
          <a:custGeom>
            <a:avLst/>
            <a:gdLst/>
            <a:ahLst/>
            <a:cxnLst/>
            <a:rect l="l" t="t" r="r" b="b"/>
            <a:pathLst>
              <a:path w="2334895" h="971550">
                <a:moveTo>
                  <a:pt x="0" y="971359"/>
                </a:moveTo>
                <a:lnTo>
                  <a:pt x="2334856" y="971359"/>
                </a:lnTo>
                <a:lnTo>
                  <a:pt x="2334856" y="0"/>
                </a:lnTo>
                <a:lnTo>
                  <a:pt x="0" y="0"/>
                </a:lnTo>
                <a:lnTo>
                  <a:pt x="0" y="971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820571" y="4755299"/>
            <a:ext cx="2334895" cy="971550"/>
          </a:xfrm>
          <a:custGeom>
            <a:avLst/>
            <a:gdLst/>
            <a:ahLst/>
            <a:cxnLst/>
            <a:rect l="l" t="t" r="r" b="b"/>
            <a:pathLst>
              <a:path w="2334895" h="971550">
                <a:moveTo>
                  <a:pt x="0" y="971359"/>
                </a:moveTo>
                <a:lnTo>
                  <a:pt x="2334856" y="971359"/>
                </a:lnTo>
                <a:lnTo>
                  <a:pt x="2334856" y="0"/>
                </a:lnTo>
                <a:lnTo>
                  <a:pt x="0" y="0"/>
                </a:lnTo>
                <a:lnTo>
                  <a:pt x="0" y="971359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62568" y="5059184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0" y="606856"/>
                </a:moveTo>
                <a:lnTo>
                  <a:pt x="2154859" y="606856"/>
                </a:lnTo>
                <a:lnTo>
                  <a:pt x="2154859" y="0"/>
                </a:lnTo>
                <a:lnTo>
                  <a:pt x="0" y="0"/>
                </a:lnTo>
                <a:lnTo>
                  <a:pt x="0" y="6068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62568" y="5059184"/>
            <a:ext cx="2155190" cy="607060"/>
          </a:xfrm>
          <a:custGeom>
            <a:avLst/>
            <a:gdLst/>
            <a:ahLst/>
            <a:cxnLst/>
            <a:rect l="l" t="t" r="r" b="b"/>
            <a:pathLst>
              <a:path w="2155190" h="607060">
                <a:moveTo>
                  <a:pt x="0" y="606856"/>
                </a:moveTo>
                <a:lnTo>
                  <a:pt x="2154859" y="606856"/>
                </a:lnTo>
                <a:lnTo>
                  <a:pt x="2154859" y="0"/>
                </a:lnTo>
                <a:lnTo>
                  <a:pt x="0" y="0"/>
                </a:lnTo>
                <a:lnTo>
                  <a:pt x="0" y="606856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162568" y="5750648"/>
            <a:ext cx="2155190" cy="942340"/>
          </a:xfrm>
          <a:custGeom>
            <a:avLst/>
            <a:gdLst/>
            <a:ahLst/>
            <a:cxnLst/>
            <a:rect l="l" t="t" r="r" b="b"/>
            <a:pathLst>
              <a:path w="2155190" h="942340">
                <a:moveTo>
                  <a:pt x="0" y="942022"/>
                </a:moveTo>
                <a:lnTo>
                  <a:pt x="2154859" y="942022"/>
                </a:lnTo>
                <a:lnTo>
                  <a:pt x="2154859" y="0"/>
                </a:lnTo>
                <a:lnTo>
                  <a:pt x="0" y="0"/>
                </a:lnTo>
                <a:lnTo>
                  <a:pt x="0" y="942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62568" y="5750648"/>
            <a:ext cx="2155190" cy="942340"/>
          </a:xfrm>
          <a:custGeom>
            <a:avLst/>
            <a:gdLst/>
            <a:ahLst/>
            <a:cxnLst/>
            <a:rect l="l" t="t" r="r" b="b"/>
            <a:pathLst>
              <a:path w="2155190" h="942340">
                <a:moveTo>
                  <a:pt x="0" y="942022"/>
                </a:moveTo>
                <a:lnTo>
                  <a:pt x="2154859" y="942022"/>
                </a:lnTo>
                <a:lnTo>
                  <a:pt x="2154859" y="0"/>
                </a:lnTo>
                <a:lnTo>
                  <a:pt x="0" y="0"/>
                </a:lnTo>
                <a:lnTo>
                  <a:pt x="0" y="942022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95995" y="4349305"/>
            <a:ext cx="2088514" cy="262890"/>
          </a:xfrm>
          <a:custGeom>
            <a:avLst/>
            <a:gdLst/>
            <a:ahLst/>
            <a:cxnLst/>
            <a:rect l="l" t="t" r="r" b="b"/>
            <a:pathLst>
              <a:path w="2088514" h="262889">
                <a:moveTo>
                  <a:pt x="0" y="262445"/>
                </a:moveTo>
                <a:lnTo>
                  <a:pt x="2087994" y="262445"/>
                </a:lnTo>
                <a:lnTo>
                  <a:pt x="2087994" y="0"/>
                </a:lnTo>
                <a:lnTo>
                  <a:pt x="0" y="0"/>
                </a:lnTo>
                <a:lnTo>
                  <a:pt x="0" y="262445"/>
                </a:lnTo>
                <a:close/>
              </a:path>
            </a:pathLst>
          </a:custGeom>
          <a:solidFill>
            <a:srgbClr val="FDD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359605" y="3780002"/>
            <a:ext cx="3600450" cy="262890"/>
          </a:xfrm>
          <a:custGeom>
            <a:avLst/>
            <a:gdLst/>
            <a:ahLst/>
            <a:cxnLst/>
            <a:rect l="l" t="t" r="r" b="b"/>
            <a:pathLst>
              <a:path w="3600450" h="262889">
                <a:moveTo>
                  <a:pt x="3485705" y="0"/>
                </a:moveTo>
                <a:lnTo>
                  <a:pt x="114300" y="0"/>
                </a:lnTo>
                <a:lnTo>
                  <a:pt x="48220" y="1785"/>
                </a:lnTo>
                <a:lnTo>
                  <a:pt x="14287" y="14287"/>
                </a:lnTo>
                <a:lnTo>
                  <a:pt x="1785" y="48220"/>
                </a:lnTo>
                <a:lnTo>
                  <a:pt x="0" y="114300"/>
                </a:lnTo>
                <a:lnTo>
                  <a:pt x="0" y="148145"/>
                </a:lnTo>
                <a:lnTo>
                  <a:pt x="1785" y="214225"/>
                </a:lnTo>
                <a:lnTo>
                  <a:pt x="14287" y="248158"/>
                </a:lnTo>
                <a:lnTo>
                  <a:pt x="48220" y="260659"/>
                </a:lnTo>
                <a:lnTo>
                  <a:pt x="114300" y="262445"/>
                </a:lnTo>
                <a:lnTo>
                  <a:pt x="3485705" y="262445"/>
                </a:lnTo>
                <a:lnTo>
                  <a:pt x="3551785" y="260659"/>
                </a:lnTo>
                <a:lnTo>
                  <a:pt x="3585717" y="248158"/>
                </a:lnTo>
                <a:lnTo>
                  <a:pt x="3598219" y="214225"/>
                </a:lnTo>
                <a:lnTo>
                  <a:pt x="3600005" y="148145"/>
                </a:lnTo>
                <a:lnTo>
                  <a:pt x="3600005" y="114300"/>
                </a:lnTo>
                <a:lnTo>
                  <a:pt x="3598219" y="48220"/>
                </a:lnTo>
                <a:lnTo>
                  <a:pt x="3585717" y="14287"/>
                </a:lnTo>
                <a:lnTo>
                  <a:pt x="3551785" y="1785"/>
                </a:lnTo>
                <a:lnTo>
                  <a:pt x="3485705" y="0"/>
                </a:lnTo>
                <a:close/>
              </a:path>
            </a:pathLst>
          </a:custGeom>
          <a:solidFill>
            <a:srgbClr val="F581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4858753" y="3786517"/>
            <a:ext cx="258826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50" b="1" spc="-145" dirty="0">
                <a:solidFill>
                  <a:srgbClr val="FFFFFF"/>
                </a:solidFill>
                <a:latin typeface="Malgun Gothic"/>
                <a:cs typeface="Malgun Gothic"/>
              </a:rPr>
              <a:t>서비스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45" dirty="0">
                <a:solidFill>
                  <a:srgbClr val="FFFFFF"/>
                </a:solidFill>
                <a:latin typeface="Malgun Gothic"/>
                <a:cs typeface="Malgun Gothic"/>
              </a:rPr>
              <a:t>지원을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위한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50" dirty="0">
                <a:solidFill>
                  <a:srgbClr val="FFFFFF"/>
                </a:solidFill>
                <a:latin typeface="Malgun Gothic"/>
                <a:cs typeface="Malgun Gothic"/>
              </a:rPr>
              <a:t>사례회의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0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35" dirty="0">
                <a:solidFill>
                  <a:srgbClr val="FFFFFF"/>
                </a:solidFill>
                <a:latin typeface="Malgun Gothic"/>
                <a:cs typeface="Malgun Gothic"/>
              </a:rPr>
              <a:t>계획</a:t>
            </a:r>
            <a:r>
              <a:rPr sz="125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25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수립</a:t>
            </a:r>
            <a:endParaRPr sz="1250">
              <a:latin typeface="Malgun Gothic"/>
              <a:cs typeface="Malgun Gothic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195995" y="5085778"/>
            <a:ext cx="2088514" cy="262890"/>
          </a:xfrm>
          <a:custGeom>
            <a:avLst/>
            <a:gdLst/>
            <a:ahLst/>
            <a:cxnLst/>
            <a:rect l="l" t="t" r="r" b="b"/>
            <a:pathLst>
              <a:path w="2088514" h="262889">
                <a:moveTo>
                  <a:pt x="0" y="262445"/>
                </a:moveTo>
                <a:lnTo>
                  <a:pt x="2087994" y="262445"/>
                </a:lnTo>
                <a:lnTo>
                  <a:pt x="2087994" y="0"/>
                </a:lnTo>
                <a:lnTo>
                  <a:pt x="0" y="0"/>
                </a:lnTo>
                <a:lnTo>
                  <a:pt x="0" y="262445"/>
                </a:lnTo>
                <a:close/>
              </a:path>
            </a:pathLst>
          </a:custGeom>
          <a:solidFill>
            <a:srgbClr val="FDD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 txBox="1"/>
          <p:nvPr/>
        </p:nvSpPr>
        <p:spPr>
          <a:xfrm>
            <a:off x="2975152" y="5103482"/>
            <a:ext cx="5232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EF7F32"/>
                </a:solidFill>
                <a:latin typeface="Malgun Gothic"/>
                <a:cs typeface="Malgun Gothic"/>
              </a:rPr>
              <a:t>심리검사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195995" y="5777242"/>
            <a:ext cx="2088514" cy="262890"/>
          </a:xfrm>
          <a:custGeom>
            <a:avLst/>
            <a:gdLst/>
            <a:ahLst/>
            <a:cxnLst/>
            <a:rect l="l" t="t" r="r" b="b"/>
            <a:pathLst>
              <a:path w="2088514" h="262889">
                <a:moveTo>
                  <a:pt x="0" y="262445"/>
                </a:moveTo>
                <a:lnTo>
                  <a:pt x="2087994" y="262445"/>
                </a:lnTo>
                <a:lnTo>
                  <a:pt x="2087994" y="0"/>
                </a:lnTo>
                <a:lnTo>
                  <a:pt x="0" y="0"/>
                </a:lnTo>
                <a:lnTo>
                  <a:pt x="0" y="262445"/>
                </a:lnTo>
                <a:close/>
              </a:path>
            </a:pathLst>
          </a:custGeom>
          <a:solidFill>
            <a:srgbClr val="FDD5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2975152" y="5794946"/>
            <a:ext cx="523240" cy="198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EF7F32"/>
                </a:solidFill>
                <a:latin typeface="Malgun Gothic"/>
                <a:cs typeface="Malgun Gothic"/>
              </a:rPr>
              <a:t>심리치료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202383" y="4367009"/>
            <a:ext cx="1796414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61035">
              <a:lnSpc>
                <a:spcPct val="100000"/>
              </a:lnSpc>
              <a:spcBef>
                <a:spcPts val="135"/>
              </a:spcBef>
            </a:pPr>
            <a:r>
              <a:rPr sz="1100" b="1" spc="-125" dirty="0">
                <a:solidFill>
                  <a:srgbClr val="EF7F32"/>
                </a:solidFill>
                <a:latin typeface="Malgun Gothic"/>
                <a:cs typeface="Malgun Gothic"/>
              </a:rPr>
              <a:t>심리치료지원</a:t>
            </a:r>
            <a:endParaRPr sz="1100" dirty="0">
              <a:latin typeface="Malgun Gothic"/>
              <a:cs typeface="Malgun Gothic"/>
            </a:endParaRPr>
          </a:p>
          <a:p>
            <a:pPr marL="135890" indent="-123189">
              <a:lnSpc>
                <a:spcPct val="100000"/>
              </a:lnSpc>
              <a:spcBef>
                <a:spcPts val="1085"/>
              </a:spcBef>
              <a:buSzPct val="90476"/>
              <a:buFont typeface="Calibri"/>
              <a:buChar char="•"/>
              <a:tabLst>
                <a:tab pos="136525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대상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아동,</a:t>
            </a:r>
            <a:r>
              <a:rPr sz="105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부모</a:t>
            </a:r>
            <a:r>
              <a:rPr sz="1050" spc="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65" dirty="0">
                <a:solidFill>
                  <a:srgbClr val="231F20"/>
                </a:solidFill>
                <a:latin typeface="Calibri"/>
                <a:cs typeface="Calibri"/>
              </a:rPr>
              <a:t>•</a:t>
            </a:r>
            <a:r>
              <a:rPr sz="1050" b="1" spc="65" dirty="0">
                <a:solidFill>
                  <a:srgbClr val="231F20"/>
                </a:solidFill>
                <a:latin typeface="Malgun Gothic"/>
                <a:cs typeface="Malgun Gothic"/>
              </a:rPr>
              <a:t>비용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Gulim"/>
                <a:cs typeface="Gulim"/>
              </a:rPr>
              <a:t>무료</a:t>
            </a:r>
            <a:endParaRPr sz="1050" dirty="0">
              <a:latin typeface="Gulim"/>
              <a:cs typeface="Gulim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861300" y="5062536"/>
            <a:ext cx="2186305" cy="58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23825">
              <a:lnSpc>
                <a:spcPts val="1500"/>
              </a:lnSpc>
              <a:spcBef>
                <a:spcPts val="109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lang="ko-KR" altLang="en-US" sz="1000" spc="-110" dirty="0" smtClean="0">
                <a:solidFill>
                  <a:srgbClr val="231F20"/>
                </a:solidFill>
                <a:latin typeface="+mn-ea"/>
                <a:cs typeface="Gulim"/>
              </a:rPr>
              <a:t>건강가정지원센터</a:t>
            </a:r>
            <a:r>
              <a:rPr lang="ko-KR" altLang="en-US" sz="1000" spc="-70" dirty="0" smtClean="0">
                <a:solidFill>
                  <a:srgbClr val="231F20"/>
                </a:solidFill>
                <a:latin typeface="+mn-ea"/>
                <a:cs typeface="Gulim"/>
              </a:rPr>
              <a:t>   </a:t>
            </a:r>
            <a:r>
              <a:rPr lang="en-US" altLang="ko-KR" sz="1000" spc="-15" dirty="0" smtClean="0">
                <a:solidFill>
                  <a:srgbClr val="231F20"/>
                </a:solidFill>
                <a:latin typeface="+mn-ea"/>
                <a:cs typeface="Calibri"/>
              </a:rPr>
              <a:t>• </a:t>
            </a:r>
            <a:r>
              <a:rPr lang="ko-KR" altLang="en-US" sz="1000" spc="-15" dirty="0" smtClean="0">
                <a:solidFill>
                  <a:srgbClr val="231F20"/>
                </a:solidFill>
                <a:latin typeface="+mn-ea"/>
                <a:cs typeface="Gulim"/>
              </a:rPr>
              <a:t>의료기관</a:t>
            </a:r>
            <a:endParaRPr lang="ko-KR" altLang="en-US" sz="1000" dirty="0" smtClean="0">
              <a:latin typeface="+mn-ea"/>
              <a:cs typeface="Gulim"/>
            </a:endParaRPr>
          </a:p>
          <a:p>
            <a:pPr marL="173355" indent="-123825">
              <a:lnSpc>
                <a:spcPts val="1500"/>
              </a:lnSpc>
              <a:spcBef>
                <a:spcPts val="35"/>
              </a:spcBef>
              <a:buSzPct val="90476"/>
              <a:buFont typeface="Calibri"/>
              <a:buChar char="•"/>
              <a:tabLst>
                <a:tab pos="173990" algn="l"/>
                <a:tab pos="1192530" algn="l"/>
              </a:tabLst>
            </a:pPr>
            <a:r>
              <a:rPr lang="ko-KR" altLang="en-US" sz="1000" spc="-110" dirty="0" smtClean="0">
                <a:solidFill>
                  <a:srgbClr val="231F20"/>
                </a:solidFill>
                <a:latin typeface="+mn-ea"/>
                <a:cs typeface="Gulim"/>
              </a:rPr>
              <a:t>법률구조공단	</a:t>
            </a:r>
            <a:r>
              <a:rPr lang="en-US" altLang="ko-KR" sz="1000" spc="-40" dirty="0" smtClean="0">
                <a:solidFill>
                  <a:srgbClr val="231F20"/>
                </a:solidFill>
                <a:latin typeface="+mn-ea"/>
                <a:cs typeface="Calibri"/>
              </a:rPr>
              <a:t>• </a:t>
            </a:r>
            <a:r>
              <a:rPr lang="ko-KR" altLang="en-US" sz="1000" spc="-40" dirty="0" smtClean="0">
                <a:solidFill>
                  <a:srgbClr val="231F20"/>
                </a:solidFill>
                <a:latin typeface="+mn-ea"/>
                <a:cs typeface="Gulim"/>
              </a:rPr>
              <a:t>심리상담센터</a:t>
            </a:r>
            <a:endParaRPr lang="en-US" altLang="ko-KR" sz="1000" spc="-40" dirty="0" smtClean="0">
              <a:solidFill>
                <a:srgbClr val="231F20"/>
              </a:solidFill>
              <a:latin typeface="+mn-ea"/>
              <a:cs typeface="Gulim"/>
            </a:endParaRPr>
          </a:p>
          <a:p>
            <a:pPr marL="173355" indent="-123825">
              <a:lnSpc>
                <a:spcPts val="1500"/>
              </a:lnSpc>
              <a:spcBef>
                <a:spcPts val="35"/>
              </a:spcBef>
              <a:buSzPct val="90476"/>
              <a:buFont typeface="Calibri"/>
              <a:buChar char="•"/>
              <a:tabLst>
                <a:tab pos="173990" algn="l"/>
                <a:tab pos="1192530" algn="l"/>
              </a:tabLst>
            </a:pPr>
            <a:r>
              <a:rPr lang="ko-KR" altLang="en-US" sz="1000" spc="-40" dirty="0" smtClean="0">
                <a:solidFill>
                  <a:srgbClr val="231F20"/>
                </a:solidFill>
                <a:latin typeface="+mn-ea"/>
                <a:cs typeface="Gulim"/>
              </a:rPr>
              <a:t>사회복지기관</a:t>
            </a:r>
            <a:r>
              <a:rPr lang="en-US" altLang="ko-KR" sz="1000" spc="-40" dirty="0">
                <a:solidFill>
                  <a:srgbClr val="231F20"/>
                </a:solidFill>
                <a:latin typeface="+mn-ea"/>
                <a:cs typeface="Gulim"/>
              </a:rPr>
              <a:t> </a:t>
            </a:r>
            <a:r>
              <a:rPr lang="en-US" altLang="ko-KR" sz="1050" spc="-40" dirty="0" smtClean="0">
                <a:solidFill>
                  <a:srgbClr val="231F20"/>
                </a:solidFill>
                <a:latin typeface="+mn-ea"/>
                <a:cs typeface="Gulim"/>
              </a:rPr>
              <a:t>    </a:t>
            </a:r>
            <a:r>
              <a:rPr lang="en-US" altLang="ko-KR" sz="1000" spc="-40" dirty="0" smtClean="0">
                <a:solidFill>
                  <a:srgbClr val="231F20"/>
                </a:solidFill>
                <a:latin typeface="+mn-ea"/>
                <a:cs typeface="Gulim"/>
              </a:rPr>
              <a:t>  </a:t>
            </a:r>
            <a:r>
              <a:rPr lang="en-US" altLang="ko-KR" sz="1000" spc="-40" dirty="0" smtClean="0">
                <a:solidFill>
                  <a:srgbClr val="231F20"/>
                </a:solidFill>
                <a:latin typeface="+mn-ea"/>
                <a:cs typeface="Calibri"/>
              </a:rPr>
              <a:t>• </a:t>
            </a:r>
            <a:r>
              <a:rPr lang="ko-KR" altLang="en-US" sz="1000" spc="-40" dirty="0" smtClean="0">
                <a:solidFill>
                  <a:srgbClr val="231F20"/>
                </a:solidFill>
                <a:latin typeface="+mn-ea"/>
                <a:cs typeface="Gulim"/>
              </a:rPr>
              <a:t>기타관련기관 등</a:t>
            </a:r>
            <a:endParaRPr lang="en-US" sz="1000" spc="-110" dirty="0" smtClean="0">
              <a:solidFill>
                <a:srgbClr val="231F20"/>
              </a:solidFill>
              <a:latin typeface="+mn-ea"/>
              <a:cs typeface="Gulim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4632172" y="4755311"/>
            <a:ext cx="3054985" cy="971550"/>
          </a:xfrm>
          <a:custGeom>
            <a:avLst/>
            <a:gdLst/>
            <a:ahLst/>
            <a:cxnLst/>
            <a:rect l="l" t="t" r="r" b="b"/>
            <a:pathLst>
              <a:path w="3054984" h="971550">
                <a:moveTo>
                  <a:pt x="0" y="971359"/>
                </a:moveTo>
                <a:lnTo>
                  <a:pt x="3054858" y="971359"/>
                </a:lnTo>
                <a:lnTo>
                  <a:pt x="3054858" y="0"/>
                </a:lnTo>
                <a:lnTo>
                  <a:pt x="0" y="0"/>
                </a:lnTo>
                <a:lnTo>
                  <a:pt x="0" y="971359"/>
                </a:lnTo>
                <a:close/>
              </a:path>
            </a:pathLst>
          </a:custGeom>
          <a:solidFill>
            <a:schemeClr val="bg1"/>
          </a:solidFill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4654914" y="4776728"/>
            <a:ext cx="3015078" cy="228267"/>
          </a:xfrm>
          <a:prstGeom prst="rect">
            <a:avLst/>
          </a:prstGeom>
          <a:solidFill>
            <a:srgbClr val="FDD5BE"/>
          </a:solidFill>
        </p:spPr>
        <p:txBody>
          <a:bodyPr vert="horz" wrap="square" lIns="0" tIns="58419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459"/>
              </a:spcBef>
            </a:pP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634744" y="5057773"/>
            <a:ext cx="3049905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23825">
              <a:lnSpc>
                <a:spcPts val="1500"/>
              </a:lnSpc>
              <a:spcBef>
                <a:spcPts val="10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부모</a:t>
            </a:r>
            <a:r>
              <a:rPr sz="105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개별,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집단상담,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Gulim"/>
                <a:cs typeface="Gulim"/>
              </a:rPr>
              <a:t>부모교육</a:t>
            </a:r>
            <a:endParaRPr sz="1050" dirty="0">
              <a:latin typeface="Gulim"/>
              <a:cs typeface="Gulim"/>
            </a:endParaRPr>
          </a:p>
          <a:p>
            <a:pPr marL="173355" indent="-123825">
              <a:lnSpc>
                <a:spcPts val="1500"/>
              </a:lnSpc>
              <a:spcBef>
                <a:spcPts val="4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아동</a:t>
            </a:r>
            <a:r>
              <a:rPr sz="105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개별상담,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05" dirty="0">
                <a:solidFill>
                  <a:srgbClr val="231F20"/>
                </a:solidFill>
                <a:latin typeface="Gulim"/>
                <a:cs typeface="Gulim"/>
              </a:rPr>
              <a:t>아동권리교육,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Gulim"/>
                <a:cs typeface="Gulim"/>
              </a:rPr>
              <a:t>아동학대예방교육</a:t>
            </a:r>
            <a:endParaRPr sz="1050" dirty="0">
              <a:latin typeface="Gulim"/>
              <a:cs typeface="Gulim"/>
            </a:endParaRPr>
          </a:p>
          <a:p>
            <a:pPr marL="154940">
              <a:lnSpc>
                <a:spcPts val="1500"/>
              </a:lnSpc>
              <a:spcBef>
                <a:spcPts val="110"/>
              </a:spcBef>
            </a:pPr>
            <a:r>
              <a:rPr sz="900" b="1" spc="125" dirty="0">
                <a:solidFill>
                  <a:srgbClr val="231F20"/>
                </a:solidFill>
                <a:latin typeface="Malgun Gothic"/>
                <a:cs typeface="Malgun Gothic"/>
              </a:rPr>
              <a:t>*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75" dirty="0">
                <a:solidFill>
                  <a:srgbClr val="231F20"/>
                </a:solidFill>
                <a:latin typeface="Malgun Gothic"/>
                <a:cs typeface="Malgun Gothic"/>
              </a:rPr>
              <a:t>임시조치,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90" dirty="0">
                <a:solidFill>
                  <a:srgbClr val="231F20"/>
                </a:solidFill>
                <a:latin typeface="Malgun Gothic"/>
                <a:cs typeface="Malgun Gothic"/>
              </a:rPr>
              <a:t>보호처분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55" dirty="0">
                <a:solidFill>
                  <a:srgbClr val="231F20"/>
                </a:solidFill>
                <a:latin typeface="Malgun Gothic"/>
                <a:cs typeface="Malgun Gothic"/>
              </a:rPr>
              <a:t>후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Malgun Gothic"/>
                <a:cs typeface="Malgun Gothic"/>
              </a:rPr>
              <a:t>법원에</a:t>
            </a:r>
            <a:r>
              <a:rPr sz="900" b="1" spc="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Malgun Gothic"/>
                <a:cs typeface="Malgun Gothic"/>
              </a:rPr>
              <a:t>보고서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80" dirty="0">
                <a:solidFill>
                  <a:srgbClr val="231F20"/>
                </a:solidFill>
                <a:latin typeface="Malgun Gothic"/>
                <a:cs typeface="Malgun Gothic"/>
              </a:rPr>
              <a:t>또는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85" dirty="0">
                <a:solidFill>
                  <a:srgbClr val="231F20"/>
                </a:solidFill>
                <a:latin typeface="Malgun Gothic"/>
                <a:cs typeface="Malgun Gothic"/>
              </a:rPr>
              <a:t>의견서</a:t>
            </a:r>
            <a:r>
              <a:rPr sz="9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900" b="1" spc="-100" dirty="0">
                <a:solidFill>
                  <a:srgbClr val="231F20"/>
                </a:solidFill>
                <a:latin typeface="Malgun Gothic"/>
                <a:cs typeface="Malgun Gothic"/>
              </a:rPr>
              <a:t>제출</a:t>
            </a:r>
            <a:endParaRPr sz="900" dirty="0">
              <a:latin typeface="Malgun Gothic"/>
              <a:cs typeface="Malgun Gothic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164251" y="6087922"/>
            <a:ext cx="1975485" cy="971550"/>
          </a:xfrm>
          <a:custGeom>
            <a:avLst/>
            <a:gdLst/>
            <a:ahLst/>
            <a:cxnLst/>
            <a:rect l="l" t="t" r="r" b="b"/>
            <a:pathLst>
              <a:path w="1975484" h="971550">
                <a:moveTo>
                  <a:pt x="0" y="971359"/>
                </a:moveTo>
                <a:lnTo>
                  <a:pt x="1974862" y="971359"/>
                </a:lnTo>
                <a:lnTo>
                  <a:pt x="1974862" y="0"/>
                </a:lnTo>
                <a:lnTo>
                  <a:pt x="0" y="0"/>
                </a:lnTo>
                <a:lnTo>
                  <a:pt x="0" y="971359"/>
                </a:lnTo>
                <a:close/>
              </a:path>
            </a:pathLst>
          </a:custGeom>
          <a:ln w="5143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 txBox="1"/>
          <p:nvPr/>
        </p:nvSpPr>
        <p:spPr>
          <a:xfrm>
            <a:off x="5166823" y="6092825"/>
            <a:ext cx="1969770" cy="311150"/>
          </a:xfrm>
          <a:prstGeom prst="rect">
            <a:avLst/>
          </a:prstGeom>
          <a:solidFill>
            <a:srgbClr val="F5814C"/>
          </a:solidFill>
        </p:spPr>
        <p:txBody>
          <a:bodyPr vert="horz" wrap="square" lIns="0" tIns="82550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650"/>
              </a:spcBef>
            </a:pPr>
            <a:r>
              <a:rPr sz="1100" b="1" spc="-125" dirty="0">
                <a:solidFill>
                  <a:srgbClr val="FFFFFF"/>
                </a:solidFill>
                <a:latin typeface="Malgun Gothic"/>
                <a:cs typeface="Malgun Gothic"/>
              </a:rPr>
              <a:t>사례종결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5166823" y="6442140"/>
            <a:ext cx="2035892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indent="-116205">
              <a:lnSpc>
                <a:spcPct val="100000"/>
              </a:lnSpc>
              <a:spcBef>
                <a:spcPts val="10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spc="-105" dirty="0">
                <a:solidFill>
                  <a:srgbClr val="231F20"/>
                </a:solidFill>
                <a:latin typeface="Gulim"/>
                <a:cs typeface="Gulim"/>
              </a:rPr>
              <a:t>사례회의를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통해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사례</a:t>
            </a:r>
            <a:r>
              <a:rPr sz="105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Gulim"/>
                <a:cs typeface="Gulim"/>
              </a:rPr>
              <a:t>종결</a:t>
            </a:r>
            <a:endParaRPr sz="1050" dirty="0">
              <a:latin typeface="Gulim"/>
              <a:cs typeface="Gulim"/>
            </a:endParaRPr>
          </a:p>
          <a:p>
            <a:pPr marL="165735" marR="121920" indent="-116205">
              <a:lnSpc>
                <a:spcPct val="102800"/>
              </a:lnSpc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재학대 발생여부, </a:t>
            </a:r>
            <a:r>
              <a:rPr sz="1050" spc="-90" dirty="0" err="1">
                <a:solidFill>
                  <a:srgbClr val="231F20"/>
                </a:solidFill>
                <a:latin typeface="Gulim"/>
                <a:cs typeface="Gulim"/>
              </a:rPr>
              <a:t>아동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  </a:t>
            </a:r>
            <a:r>
              <a:rPr sz="1050" spc="-120" dirty="0" err="1" smtClean="0">
                <a:solidFill>
                  <a:srgbClr val="231F20"/>
                </a:solidFill>
                <a:latin typeface="Gulim"/>
                <a:cs typeface="Gulim"/>
              </a:rPr>
              <a:t>치료여부</a:t>
            </a:r>
            <a:r>
              <a:rPr sz="1050" spc="-12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등을 </a:t>
            </a:r>
            <a:r>
              <a:rPr sz="1050" spc="-105" dirty="0">
                <a:solidFill>
                  <a:srgbClr val="231F20"/>
                </a:solidFill>
                <a:latin typeface="Gulim"/>
                <a:cs typeface="Gulim"/>
              </a:rPr>
              <a:t>고려하여</a:t>
            </a:r>
            <a:r>
              <a:rPr sz="105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20" dirty="0">
                <a:solidFill>
                  <a:srgbClr val="231F20"/>
                </a:solidFill>
                <a:latin typeface="Gulim"/>
                <a:cs typeface="Gulim"/>
              </a:rPr>
              <a:t>종결</a:t>
            </a:r>
            <a:endParaRPr sz="1050" dirty="0">
              <a:latin typeface="Gulim"/>
              <a:cs typeface="Gulim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2202332" y="5413425"/>
            <a:ext cx="18865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indent="-123189">
              <a:lnSpc>
                <a:spcPct val="100000"/>
              </a:lnSpc>
              <a:spcBef>
                <a:spcPts val="100"/>
              </a:spcBef>
              <a:buSzPct val="90476"/>
              <a:buFont typeface="Calibri"/>
              <a:buChar char="•"/>
              <a:tabLst>
                <a:tab pos="136525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종류</a:t>
            </a:r>
            <a:r>
              <a:rPr sz="1050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간이검사,</a:t>
            </a:r>
            <a:r>
              <a:rPr sz="105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10" dirty="0">
                <a:solidFill>
                  <a:srgbClr val="231F20"/>
                </a:solidFill>
                <a:latin typeface="Gulim"/>
                <a:cs typeface="Gulim"/>
              </a:rPr>
              <a:t>종합심리평가</a:t>
            </a:r>
            <a:r>
              <a:rPr sz="105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sz="1050">
              <a:latin typeface="Gulim"/>
              <a:cs typeface="Gulim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2165140" y="6104940"/>
            <a:ext cx="215011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 indent="-123825">
              <a:lnSpc>
                <a:spcPct val="100000"/>
              </a:lnSpc>
              <a:spcBef>
                <a:spcPts val="10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종류</a:t>
            </a:r>
            <a:r>
              <a:rPr sz="105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en-US" sz="1050" b="1" spc="-200" dirty="0" smtClean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050" spc="-90" dirty="0" err="1" smtClean="0">
                <a:solidFill>
                  <a:srgbClr val="231F20"/>
                </a:solidFill>
                <a:latin typeface="Gulim"/>
                <a:cs typeface="Gulim"/>
              </a:rPr>
              <a:t>미술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  <a:r>
              <a:rPr sz="1050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90" dirty="0">
                <a:solidFill>
                  <a:srgbClr val="231F20"/>
                </a:solidFill>
                <a:latin typeface="Gulim"/>
                <a:cs typeface="Gulim"/>
              </a:rPr>
              <a:t>놀이</a:t>
            </a:r>
            <a:r>
              <a:rPr sz="1050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sz="1050" dirty="0">
              <a:latin typeface="Gulim"/>
              <a:cs typeface="Gulim"/>
            </a:endParaRPr>
          </a:p>
          <a:p>
            <a:pPr marL="173355" indent="-123825">
              <a:lnSpc>
                <a:spcPct val="100000"/>
              </a:lnSpc>
              <a:spcBef>
                <a:spcPts val="40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기간</a:t>
            </a:r>
            <a:r>
              <a:rPr sz="1050" b="1" spc="-2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2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en-US" sz="1050" b="1" spc="-225" dirty="0" smtClean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050" spc="-100" dirty="0" smtClean="0">
                <a:solidFill>
                  <a:srgbClr val="231F20"/>
                </a:solidFill>
                <a:latin typeface="Gulim"/>
                <a:cs typeface="Gulim"/>
              </a:rPr>
              <a:t>평균</a:t>
            </a: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2~6개월</a:t>
            </a:r>
            <a:endParaRPr sz="1050" dirty="0">
              <a:latin typeface="Gulim"/>
              <a:cs typeface="Gulim"/>
            </a:endParaRPr>
          </a:p>
          <a:p>
            <a:pPr marL="173355" indent="-123825">
              <a:lnSpc>
                <a:spcPct val="100000"/>
              </a:lnSpc>
              <a:spcBef>
                <a:spcPts val="35"/>
              </a:spcBef>
              <a:buSzPct val="90476"/>
              <a:buFont typeface="Calibri"/>
              <a:buChar char="•"/>
              <a:tabLst>
                <a:tab pos="173990" algn="l"/>
              </a:tabLst>
            </a:pPr>
            <a:r>
              <a:rPr sz="1050" b="1" spc="-90" dirty="0">
                <a:solidFill>
                  <a:srgbClr val="231F20"/>
                </a:solidFill>
                <a:latin typeface="Malgun Gothic"/>
                <a:cs typeface="Malgun Gothic"/>
              </a:rPr>
              <a:t>장소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5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050" b="1" spc="-1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en-US" sz="1050" b="1" spc="-190" dirty="0" smtClean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050" spc="-110" dirty="0" err="1" smtClean="0">
                <a:solidFill>
                  <a:srgbClr val="231F20"/>
                </a:solidFill>
                <a:latin typeface="Gulim"/>
                <a:cs typeface="Gulim"/>
              </a:rPr>
              <a:t>아동보호전문기관</a:t>
            </a:r>
            <a:r>
              <a:rPr sz="1050" spc="-17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100" dirty="0">
                <a:solidFill>
                  <a:srgbClr val="231F20"/>
                </a:solidFill>
                <a:latin typeface="Gulim"/>
                <a:cs typeface="Gulim"/>
              </a:rPr>
              <a:t>치료실</a:t>
            </a:r>
            <a:r>
              <a:rPr sz="105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050" spc="-6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sz="1050" dirty="0">
              <a:latin typeface="Gulim"/>
              <a:cs typeface="Gulim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4017276" y="2516797"/>
            <a:ext cx="530567" cy="5117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652476" y="2516797"/>
            <a:ext cx="530580" cy="5117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직사각형 220"/>
          <p:cNvSpPr/>
          <p:nvPr/>
        </p:nvSpPr>
        <p:spPr>
          <a:xfrm>
            <a:off x="8552895" y="4755298"/>
            <a:ext cx="8550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459"/>
              </a:spcBef>
            </a:pPr>
            <a:r>
              <a:rPr lang="ko-KR" altLang="en-US" sz="1100" b="1" spc="-105" dirty="0" err="1">
                <a:solidFill>
                  <a:srgbClr val="EF7F32"/>
                </a:solidFill>
                <a:latin typeface="Malgun Gothic"/>
                <a:cs typeface="Malgun Gothic"/>
              </a:rPr>
              <a:t>타기관</a:t>
            </a:r>
            <a:r>
              <a:rPr lang="ko-KR" altLang="en-US" sz="1100" b="1" spc="-195" dirty="0">
                <a:solidFill>
                  <a:srgbClr val="EF7F32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b="1" spc="-125" dirty="0">
                <a:solidFill>
                  <a:srgbClr val="EF7F32"/>
                </a:solidFill>
                <a:latin typeface="Malgun Gothic"/>
                <a:cs typeface="Malgun Gothic"/>
              </a:rPr>
              <a:t>연계</a:t>
            </a:r>
            <a:endParaRPr lang="ko-KR" altLang="en-US" sz="1100" dirty="0">
              <a:latin typeface="Malgun Gothic"/>
              <a:cs typeface="Malgun Gothic"/>
            </a:endParaRPr>
          </a:p>
        </p:txBody>
      </p:sp>
      <p:sp>
        <p:nvSpPr>
          <p:cNvPr id="277" name="직사각형 276"/>
          <p:cNvSpPr/>
          <p:nvPr/>
        </p:nvSpPr>
        <p:spPr>
          <a:xfrm>
            <a:off x="5664394" y="4748533"/>
            <a:ext cx="8874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459"/>
              </a:spcBef>
            </a:pPr>
            <a:r>
              <a:rPr lang="ko-KR" altLang="en-US" sz="1100" b="1" spc="-95" dirty="0">
                <a:solidFill>
                  <a:srgbClr val="EF7F32"/>
                </a:solidFill>
                <a:latin typeface="Malgun Gothic"/>
                <a:cs typeface="Malgun Gothic"/>
              </a:rPr>
              <a:t>상담 </a:t>
            </a:r>
            <a:r>
              <a:rPr lang="ko-KR" altLang="en-US" sz="1100" b="1" spc="-70" dirty="0">
                <a:solidFill>
                  <a:srgbClr val="EF7F32"/>
                </a:solidFill>
                <a:latin typeface="Malgun Gothic"/>
                <a:cs typeface="Malgun Gothic"/>
              </a:rPr>
              <a:t>및</a:t>
            </a:r>
            <a:r>
              <a:rPr lang="ko-KR" altLang="en-US" sz="1100" b="1" spc="-290" dirty="0">
                <a:solidFill>
                  <a:srgbClr val="EF7F32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b="1" spc="-125" dirty="0">
                <a:solidFill>
                  <a:srgbClr val="EF7F32"/>
                </a:solidFill>
                <a:latin typeface="Malgun Gothic"/>
                <a:cs typeface="Malgun Gothic"/>
              </a:rPr>
              <a:t>교육</a:t>
            </a:r>
            <a:endParaRPr lang="ko-KR" altLang="en-US" sz="1100" dirty="0">
              <a:latin typeface="Malgun Gothic"/>
              <a:cs typeface="Malgun Gothic"/>
            </a:endParaRPr>
          </a:p>
        </p:txBody>
      </p:sp>
      <p:sp>
        <p:nvSpPr>
          <p:cNvPr id="278" name="object 268"/>
          <p:cNvSpPr txBox="1"/>
          <p:nvPr/>
        </p:nvSpPr>
        <p:spPr>
          <a:xfrm>
            <a:off x="7841604" y="4779115"/>
            <a:ext cx="2290379" cy="228267"/>
          </a:xfrm>
          <a:prstGeom prst="rect">
            <a:avLst/>
          </a:prstGeom>
          <a:solidFill>
            <a:srgbClr val="FDD5BE"/>
          </a:solidFill>
        </p:spPr>
        <p:txBody>
          <a:bodyPr vert="horz" wrap="square" lIns="0" tIns="58419" rIns="0" bIns="0" rtlCol="0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459"/>
              </a:spcBef>
            </a:pP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79" name="직사각형 278"/>
          <p:cNvSpPr/>
          <p:nvPr/>
        </p:nvSpPr>
        <p:spPr>
          <a:xfrm>
            <a:off x="8607051" y="4748533"/>
            <a:ext cx="8794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0" algn="ctr">
              <a:lnSpc>
                <a:spcPct val="100000"/>
              </a:lnSpc>
              <a:spcBef>
                <a:spcPts val="459"/>
              </a:spcBef>
            </a:pPr>
            <a:r>
              <a:rPr lang="ko-KR" altLang="en-US" sz="1100" b="1" spc="-95" dirty="0" err="1" smtClean="0">
                <a:solidFill>
                  <a:srgbClr val="EF7F32"/>
                </a:solidFill>
                <a:latin typeface="Malgun Gothic"/>
                <a:cs typeface="Malgun Gothic"/>
              </a:rPr>
              <a:t>타기관</a:t>
            </a:r>
            <a:r>
              <a:rPr lang="ko-KR" altLang="en-US" sz="1100" b="1" spc="-95" dirty="0" smtClean="0">
                <a:solidFill>
                  <a:srgbClr val="EF7F32"/>
                </a:solidFill>
                <a:latin typeface="Malgun Gothic"/>
                <a:cs typeface="Malgun Gothic"/>
              </a:rPr>
              <a:t> 연계</a:t>
            </a:r>
            <a:endParaRPr lang="ko-KR" altLang="en-US" sz="11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804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6" name="object 226"/>
          <p:cNvSpPr txBox="1"/>
          <p:nvPr/>
        </p:nvSpPr>
        <p:spPr>
          <a:xfrm>
            <a:off x="6795313" y="2997314"/>
            <a:ext cx="22428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10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일반상담</a:t>
            </a:r>
            <a:r>
              <a:rPr sz="1400" b="1" spc="-2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접수</a:t>
            </a:r>
            <a:r>
              <a:rPr sz="1400" b="1" spc="-2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2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타기관</a:t>
            </a:r>
            <a:r>
              <a:rPr sz="1400" b="1" spc="-2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연계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337102" y="2681541"/>
            <a:ext cx="3034030" cy="8191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50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75" dirty="0">
                <a:solidFill>
                  <a:srgbClr val="231F20"/>
                </a:solidFill>
                <a:latin typeface="Gulim"/>
                <a:cs typeface="Gulim"/>
              </a:rPr>
              <a:t>24시간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신고전화</a:t>
            </a:r>
            <a:r>
              <a:rPr sz="1400" b="1" spc="-3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0" dirty="0">
                <a:solidFill>
                  <a:srgbClr val="231F20"/>
                </a:solidFill>
                <a:latin typeface="Gulim"/>
                <a:cs typeface="Gulim"/>
              </a:rPr>
              <a:t>운영(112)</a:t>
            </a:r>
            <a:endParaRPr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50" dirty="0">
                <a:solidFill>
                  <a:srgbClr val="231F20"/>
                </a:solidFill>
                <a:latin typeface="Gulim"/>
                <a:cs typeface="Gulim"/>
              </a:rPr>
              <a:t>아동학대의심사례</a:t>
            </a:r>
            <a:r>
              <a:rPr sz="1400" b="1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접수</a:t>
            </a:r>
            <a:r>
              <a:rPr sz="1400" b="1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후</a:t>
            </a:r>
            <a:r>
              <a:rPr sz="1400" b="1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현장조사</a:t>
            </a:r>
            <a:r>
              <a:rPr sz="1400" b="1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실시</a:t>
            </a:r>
            <a:endParaRPr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경찰과 </a:t>
            </a:r>
            <a:r>
              <a:rPr sz="1400" b="1" spc="-150" dirty="0">
                <a:solidFill>
                  <a:srgbClr val="231F20"/>
                </a:solidFill>
                <a:latin typeface="Gulim"/>
                <a:cs typeface="Gulim"/>
              </a:rPr>
              <a:t>아동보호전문기관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상호</a:t>
            </a:r>
            <a:r>
              <a:rPr sz="1400" b="1" spc="-3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통보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75172" y="2196807"/>
            <a:ext cx="1383616" cy="502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75172" y="4981930"/>
            <a:ext cx="1383616" cy="502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3364801" y="1270597"/>
            <a:ext cx="3178175" cy="12668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77240" algn="ctr">
              <a:lnSpc>
                <a:spcPct val="100000"/>
              </a:lnSpc>
              <a:spcBef>
                <a:spcPts val="365"/>
              </a:spcBef>
            </a:pP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아동학대사례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개입과정</a:t>
            </a:r>
            <a:endParaRPr sz="2000">
              <a:latin typeface="Malgun Gothic"/>
              <a:cs typeface="Malgun Gothic"/>
            </a:endParaRPr>
          </a:p>
          <a:p>
            <a:pPr marL="775970"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신고접수 </a:t>
            </a:r>
            <a:r>
              <a:rPr sz="1400" b="1" spc="-85" dirty="0">
                <a:solidFill>
                  <a:srgbClr val="6D6E71"/>
                </a:solidFill>
                <a:latin typeface="Malgun Gothic"/>
                <a:cs typeface="Malgun Gothic"/>
              </a:rPr>
              <a:t>및</a:t>
            </a:r>
            <a:r>
              <a:rPr sz="1400" b="1" spc="-36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현장조사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신고접수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3337102" y="5044147"/>
            <a:ext cx="5436235" cy="150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현장조사</a:t>
            </a:r>
            <a:endParaRPr sz="1600" b="1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b="1" dirty="0">
              <a:latin typeface="Times New Roman"/>
              <a:cs typeface="Times New Roman"/>
            </a:endParaRPr>
          </a:p>
          <a:p>
            <a:pPr marL="176530" indent="-163830">
              <a:lnSpc>
                <a:spcPct val="100000"/>
              </a:lnSpc>
              <a:buSzPct val="92857"/>
              <a:buFont typeface="Calibri"/>
              <a:buChar char="•"/>
              <a:tabLst>
                <a:tab pos="177165" algn="l"/>
                <a:tab pos="3612515" algn="l"/>
              </a:tabLst>
            </a:pP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상담원 </a:t>
            </a:r>
            <a:r>
              <a:rPr sz="1400" b="1" spc="-55" dirty="0">
                <a:solidFill>
                  <a:srgbClr val="231F20"/>
                </a:solidFill>
                <a:latin typeface="Gulim"/>
                <a:cs typeface="Gulim"/>
              </a:rPr>
              <a:t>2인</a:t>
            </a:r>
            <a:r>
              <a:rPr sz="1400" b="1" spc="-2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Gulim"/>
                <a:cs typeface="Gulim"/>
              </a:rPr>
              <a:t>1조</a:t>
            </a:r>
            <a:r>
              <a:rPr sz="1400" b="1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출동	</a:t>
            </a:r>
            <a:r>
              <a:rPr sz="1400" b="1" spc="85" dirty="0">
                <a:solidFill>
                  <a:srgbClr val="231F20"/>
                </a:solidFill>
                <a:latin typeface="Calibri"/>
                <a:cs typeface="Calibri"/>
              </a:rPr>
              <a:t>•</a:t>
            </a:r>
            <a:r>
              <a:rPr sz="1400" b="1" spc="85" dirty="0">
                <a:solidFill>
                  <a:srgbClr val="231F20"/>
                </a:solidFill>
                <a:latin typeface="Gulim"/>
                <a:cs typeface="Gulim"/>
              </a:rPr>
              <a:t>경찰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우선/동행출동</a:t>
            </a:r>
            <a:endParaRPr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학대발생지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관련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장소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내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조사</a:t>
            </a:r>
            <a:r>
              <a:rPr sz="1400" b="1" spc="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45" dirty="0">
                <a:solidFill>
                  <a:srgbClr val="231F20"/>
                </a:solidFill>
                <a:latin typeface="Gulim"/>
                <a:cs typeface="Gulim"/>
              </a:rPr>
              <a:t>: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피해아동,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학대행위자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필수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조사</a:t>
            </a:r>
            <a:endParaRPr sz="1400" b="1" dirty="0">
              <a:latin typeface="Gulim"/>
              <a:cs typeface="Gulim"/>
            </a:endParaRPr>
          </a:p>
          <a:p>
            <a:pPr marL="2510790">
              <a:lnSpc>
                <a:spcPct val="100000"/>
              </a:lnSpc>
              <a:spcBef>
                <a:spcPts val="120"/>
              </a:spcBef>
            </a:pPr>
            <a:r>
              <a:rPr sz="1400" b="1" spc="-45" dirty="0">
                <a:solidFill>
                  <a:srgbClr val="231F20"/>
                </a:solidFill>
                <a:latin typeface="Gulim"/>
                <a:cs typeface="Gulim"/>
              </a:rPr>
              <a:t>: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Gulim"/>
                <a:cs typeface="Gulim"/>
              </a:rPr>
              <a:t>신고자,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Gulim"/>
                <a:cs typeface="Gulim"/>
              </a:rPr>
              <a:t>목격자,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이웃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관련인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필요조사</a:t>
            </a:r>
            <a:endParaRPr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45" dirty="0">
                <a:solidFill>
                  <a:srgbClr val="231F20"/>
                </a:solidFill>
                <a:latin typeface="Gulim"/>
                <a:cs typeface="Gulim"/>
              </a:rPr>
              <a:t>아동학대혐의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판단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60399" y="5079568"/>
            <a:ext cx="1814404" cy="1814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168002" y="3954691"/>
            <a:ext cx="5841365" cy="759460"/>
          </a:xfrm>
          <a:custGeom>
            <a:avLst/>
            <a:gdLst/>
            <a:ahLst/>
            <a:cxnLst/>
            <a:rect l="l" t="t" r="r" b="b"/>
            <a:pathLst>
              <a:path w="5841365" h="759460">
                <a:moveTo>
                  <a:pt x="5840996" y="0"/>
                </a:moveTo>
                <a:lnTo>
                  <a:pt x="0" y="0"/>
                </a:lnTo>
                <a:lnTo>
                  <a:pt x="56235" y="105752"/>
                </a:lnTo>
                <a:lnTo>
                  <a:pt x="0" y="184175"/>
                </a:lnTo>
                <a:lnTo>
                  <a:pt x="56235" y="288823"/>
                </a:lnTo>
                <a:lnTo>
                  <a:pt x="0" y="365836"/>
                </a:lnTo>
                <a:lnTo>
                  <a:pt x="56235" y="464235"/>
                </a:lnTo>
                <a:lnTo>
                  <a:pt x="0" y="563422"/>
                </a:lnTo>
                <a:lnTo>
                  <a:pt x="56235" y="652894"/>
                </a:lnTo>
                <a:lnTo>
                  <a:pt x="0" y="759142"/>
                </a:lnTo>
                <a:lnTo>
                  <a:pt x="5840996" y="759142"/>
                </a:lnTo>
                <a:lnTo>
                  <a:pt x="5784761" y="652881"/>
                </a:lnTo>
                <a:lnTo>
                  <a:pt x="5840996" y="564807"/>
                </a:lnTo>
                <a:lnTo>
                  <a:pt x="5784761" y="464883"/>
                </a:lnTo>
                <a:lnTo>
                  <a:pt x="5840996" y="366039"/>
                </a:lnTo>
                <a:lnTo>
                  <a:pt x="5784761" y="288683"/>
                </a:lnTo>
                <a:lnTo>
                  <a:pt x="5840996" y="184251"/>
                </a:lnTo>
                <a:lnTo>
                  <a:pt x="5784761" y="105752"/>
                </a:lnTo>
                <a:lnTo>
                  <a:pt x="5840996" y="0"/>
                </a:lnTo>
                <a:close/>
              </a:path>
            </a:pathLst>
          </a:custGeom>
          <a:solidFill>
            <a:srgbClr val="E95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/>
          <p:nvPr/>
        </p:nvSpPr>
        <p:spPr>
          <a:xfrm>
            <a:off x="3533305" y="4062641"/>
            <a:ext cx="5146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학대에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관한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가능한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많은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정보(아동의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90" dirty="0">
                <a:solidFill>
                  <a:srgbClr val="FFFFFF"/>
                </a:solidFill>
                <a:latin typeface="Malgun Gothic"/>
                <a:cs typeface="Malgun Gothic"/>
              </a:rPr>
              <a:t>현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거주지,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85" dirty="0">
                <a:solidFill>
                  <a:srgbClr val="FFFFFF"/>
                </a:solidFill>
                <a:latin typeface="Malgun Gothic"/>
                <a:cs typeface="Malgun Gothic"/>
              </a:rPr>
              <a:t>행위자와의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관계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등)를  </a:t>
            </a:r>
            <a:r>
              <a:rPr sz="1500" b="1" spc="-180" dirty="0">
                <a:solidFill>
                  <a:srgbClr val="FFFFFF"/>
                </a:solidFill>
                <a:latin typeface="Malgun Gothic"/>
                <a:cs typeface="Malgun Gothic"/>
              </a:rPr>
              <a:t>알려주는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것이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조사에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70" dirty="0">
                <a:solidFill>
                  <a:srgbClr val="FFFFFF"/>
                </a:solidFill>
                <a:latin typeface="Malgun Gothic"/>
                <a:cs typeface="Malgun Gothic"/>
              </a:rPr>
              <a:t>도움이</a:t>
            </a:r>
            <a:r>
              <a:rPr sz="15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5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됨.</a:t>
            </a:r>
            <a:endParaRPr sz="150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41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2054" y="1270597"/>
            <a:ext cx="240030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spc="-170" dirty="0">
                <a:solidFill>
                  <a:srgbClr val="007DC4"/>
                </a:solidFill>
              </a:rPr>
              <a:t>아동학대사례</a:t>
            </a:r>
            <a:r>
              <a:rPr sz="2000" spc="-3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개입과정</a:t>
            </a:r>
            <a:endParaRPr sz="2000"/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spc="-140" dirty="0">
                <a:solidFill>
                  <a:srgbClr val="6D6E71"/>
                </a:solidFill>
              </a:rPr>
              <a:t>피해아동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85" dirty="0">
                <a:solidFill>
                  <a:srgbClr val="6D6E71"/>
                </a:solidFill>
              </a:rPr>
              <a:t>및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140" dirty="0">
                <a:solidFill>
                  <a:srgbClr val="6D6E71"/>
                </a:solidFill>
              </a:rPr>
              <a:t>학대행위자</a:t>
            </a:r>
            <a:r>
              <a:rPr sz="1400" spc="-254" dirty="0">
                <a:solidFill>
                  <a:srgbClr val="6D6E71"/>
                </a:solidFill>
              </a:rPr>
              <a:t> </a:t>
            </a:r>
            <a:r>
              <a:rPr sz="1400" spc="-155" dirty="0">
                <a:solidFill>
                  <a:srgbClr val="6D6E71"/>
                </a:solidFill>
              </a:rPr>
              <a:t>조치</a:t>
            </a:r>
            <a:endParaRPr sz="1400"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3389299" y="2767330"/>
            <a:ext cx="6674484" cy="11664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22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피해아동</a:t>
            </a:r>
            <a:r>
              <a:rPr sz="1400" b="1" spc="-2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응급조치</a:t>
            </a:r>
            <a:r>
              <a:rPr sz="1400" b="1" spc="-2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Gulim"/>
                <a:cs typeface="Gulim"/>
              </a:rPr>
              <a:t>–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행위자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범죄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행위의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제지,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아동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격리,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보호시설로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Gulim"/>
                <a:cs typeface="Gulim"/>
              </a:rPr>
              <a:t>인도,</a:t>
            </a:r>
            <a:endParaRPr sz="1400" dirty="0">
              <a:latin typeface="Gulim"/>
              <a:cs typeface="Gulim"/>
            </a:endParaRPr>
          </a:p>
          <a:p>
            <a:pPr marL="1619885">
              <a:lnSpc>
                <a:spcPct val="100000"/>
              </a:lnSpc>
              <a:spcBef>
                <a:spcPts val="120"/>
              </a:spcBef>
            </a:pPr>
            <a:r>
              <a:rPr sz="1400" spc="-145" dirty="0">
                <a:solidFill>
                  <a:srgbClr val="231F20"/>
                </a:solidFill>
                <a:latin typeface="Gulim"/>
                <a:cs typeface="Gulim"/>
              </a:rPr>
              <a:t>의료기관으로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인도</a:t>
            </a:r>
            <a:endParaRPr sz="1400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40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b="1" spc="-150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</a:t>
            </a:r>
            <a:r>
              <a:rPr sz="14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Gulim"/>
                <a:cs typeface="Gulim"/>
              </a:rPr>
              <a:t>–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행위자를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퇴거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격리,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접근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제한,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전기통신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제한,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행위자</a:t>
            </a:r>
            <a:r>
              <a:rPr sz="14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친권정지</a:t>
            </a:r>
            <a:endParaRPr sz="1400" dirty="0">
              <a:latin typeface="Gulim"/>
              <a:cs typeface="Gulim"/>
            </a:endParaRPr>
          </a:p>
          <a:p>
            <a:pPr marL="1578610">
              <a:lnSpc>
                <a:spcPct val="100000"/>
              </a:lnSpc>
              <a:spcBef>
                <a:spcPts val="125"/>
              </a:spcBef>
            </a:pP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아동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보호위탁,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아동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치료위탁,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아동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가정위탁,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후견인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권한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제한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Gulim"/>
                <a:cs typeface="Gulim"/>
              </a:rPr>
              <a:t>정지</a:t>
            </a:r>
            <a:r>
              <a:rPr sz="2100" spc="-82" baseline="11904" dirty="0">
                <a:solidFill>
                  <a:srgbClr val="231F20"/>
                </a:solidFill>
                <a:latin typeface="Gulim"/>
                <a:cs typeface="Gulim"/>
              </a:rPr>
              <a:t>*</a:t>
            </a:r>
            <a:endParaRPr sz="2100" baseline="11904" dirty="0">
              <a:latin typeface="Gulim"/>
              <a:cs typeface="Gulim"/>
            </a:endParaRPr>
          </a:p>
          <a:p>
            <a:pPr marL="1578610">
              <a:lnSpc>
                <a:spcPct val="100000"/>
              </a:lnSpc>
              <a:spcBef>
                <a:spcPts val="180"/>
              </a:spcBef>
            </a:pPr>
            <a:r>
              <a:rPr sz="1650" b="1" spc="232" baseline="10101" dirty="0">
                <a:solidFill>
                  <a:srgbClr val="231F20"/>
                </a:solidFill>
                <a:latin typeface="Malgun Gothic"/>
                <a:cs typeface="Malgun Gothic"/>
              </a:rPr>
              <a:t>*</a:t>
            </a:r>
            <a:r>
              <a:rPr sz="1650" b="1" spc="-292" baseline="10101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Malgun Gothic"/>
                <a:cs typeface="Malgun Gothic"/>
              </a:rPr>
              <a:t>보조인</a:t>
            </a:r>
            <a:r>
              <a:rPr sz="11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00" b="1" spc="-70" dirty="0">
                <a:solidFill>
                  <a:srgbClr val="231F20"/>
                </a:solidFill>
                <a:latin typeface="Malgun Gothic"/>
                <a:cs typeface="Malgun Gothic"/>
              </a:rPr>
              <a:t>및</a:t>
            </a:r>
            <a:r>
              <a:rPr sz="11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00" b="1" spc="-105" dirty="0">
                <a:solidFill>
                  <a:srgbClr val="231F20"/>
                </a:solidFill>
                <a:latin typeface="Malgun Gothic"/>
                <a:cs typeface="Malgun Gothic"/>
              </a:rPr>
              <a:t>후견인</a:t>
            </a:r>
            <a:r>
              <a:rPr sz="11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Malgun Gothic"/>
                <a:cs typeface="Malgun Gothic"/>
              </a:rPr>
              <a:t>선임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389299" y="5534025"/>
            <a:ext cx="6148196" cy="680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altLang="ko-KR" sz="1400" b="1" spc="-140" dirty="0" smtClean="0">
                <a:solidFill>
                  <a:srgbClr val="231F20"/>
                </a:solidFill>
                <a:latin typeface="Malgun Gothic"/>
                <a:cs typeface="Malgun Gothic"/>
              </a:rPr>
              <a:t>• </a:t>
            </a:r>
            <a:r>
              <a:rPr sz="1400" b="1" spc="-14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임시조치</a:t>
            </a:r>
            <a:r>
              <a:rPr sz="1400" b="1" spc="-140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Gulim"/>
                <a:cs typeface="Gulim"/>
              </a:rPr>
              <a:t>–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퇴거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등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격리,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접근금지,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전기통신금지,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친권,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후견인행사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제한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및  </a:t>
            </a:r>
            <a:r>
              <a:rPr sz="1400" spc="-145" dirty="0">
                <a:solidFill>
                  <a:srgbClr val="231F20"/>
                </a:solidFill>
                <a:latin typeface="Gulim"/>
                <a:cs typeface="Gulim"/>
              </a:rPr>
              <a:t>정지,</a:t>
            </a:r>
            <a:r>
              <a:rPr sz="1400" spc="-10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endParaRPr lang="en-US" sz="1400" spc="-105" dirty="0" smtClean="0">
              <a:solidFill>
                <a:srgbClr val="231F20"/>
              </a:solidFill>
              <a:latin typeface="Gulim"/>
              <a:cs typeface="Gulim"/>
            </a:endParaRPr>
          </a:p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sz="1400" spc="-10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en-US" sz="1400" spc="-105" dirty="0" smtClean="0">
                <a:solidFill>
                  <a:srgbClr val="231F20"/>
                </a:solidFill>
                <a:latin typeface="Gulim"/>
                <a:cs typeface="Gulim"/>
              </a:rPr>
              <a:t>                  </a:t>
            </a:r>
            <a:r>
              <a:rPr sz="1400" spc="-120" dirty="0" err="1" smtClean="0">
                <a:solidFill>
                  <a:srgbClr val="231F20"/>
                </a:solidFill>
                <a:latin typeface="Gulim"/>
                <a:cs typeface="Gulim"/>
              </a:rPr>
              <a:t>상담</a:t>
            </a:r>
            <a:r>
              <a:rPr sz="1400" spc="-22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교육위탁,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의료기관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위탁,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 err="1" smtClean="0">
                <a:solidFill>
                  <a:srgbClr val="231F20"/>
                </a:solidFill>
                <a:latin typeface="Gulim"/>
                <a:cs typeface="Gulim"/>
              </a:rPr>
              <a:t>구치</a:t>
            </a:r>
            <a:endParaRPr lang="en-US" sz="1400" dirty="0">
              <a:latin typeface="Gulim"/>
              <a:cs typeface="Gulim"/>
            </a:endParaRPr>
          </a:p>
          <a:p>
            <a:pPr marL="12700" marR="5080">
              <a:lnSpc>
                <a:spcPct val="107200"/>
              </a:lnSpc>
              <a:spcBef>
                <a:spcPts val="100"/>
              </a:spcBef>
              <a:buSzPct val="92857"/>
              <a:tabLst>
                <a:tab pos="177165" algn="l"/>
              </a:tabLst>
            </a:pPr>
            <a:r>
              <a:rPr lang="en-US" sz="1650" b="1" spc="232" baseline="10101" dirty="0" smtClean="0">
                <a:solidFill>
                  <a:srgbClr val="231F20"/>
                </a:solidFill>
                <a:latin typeface="Malgun Gothic"/>
                <a:cs typeface="Malgun Gothic"/>
              </a:rPr>
              <a:t>             </a:t>
            </a:r>
            <a:r>
              <a:rPr sz="1650" b="1" spc="232" baseline="10101" dirty="0" smtClean="0">
                <a:solidFill>
                  <a:srgbClr val="231F20"/>
                </a:solidFill>
                <a:latin typeface="Malgun Gothic"/>
                <a:cs typeface="Malgun Gothic"/>
              </a:rPr>
              <a:t>*</a:t>
            </a:r>
            <a:r>
              <a:rPr sz="1650" b="1" spc="-292" baseline="10101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100" b="1" spc="-125" dirty="0">
                <a:solidFill>
                  <a:srgbClr val="231F20"/>
                </a:solidFill>
                <a:latin typeface="Malgun Gothic"/>
                <a:cs typeface="Malgun Gothic"/>
              </a:rPr>
              <a:t>고소고발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24487" y="2196807"/>
            <a:ext cx="1916821" cy="50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124487" y="4966157"/>
            <a:ext cx="1916821" cy="50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3353993" y="2259025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피해아동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보호조치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3353993" y="5019294"/>
            <a:ext cx="1338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학대행위자</a:t>
            </a:r>
            <a:r>
              <a:rPr sz="16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조치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0405" y="5079555"/>
            <a:ext cx="1814398" cy="18143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641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bject 3"/>
          <p:cNvSpPr/>
          <p:nvPr/>
        </p:nvSpPr>
        <p:spPr>
          <a:xfrm>
            <a:off x="6457701" y="11"/>
            <a:ext cx="369471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4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3</a:t>
            </a:r>
          </a:p>
        </p:txBody>
      </p:sp>
      <p:sp>
        <p:nvSpPr>
          <p:cNvPr id="226" name="object 226"/>
          <p:cNvSpPr txBox="1"/>
          <p:nvPr/>
        </p:nvSpPr>
        <p:spPr>
          <a:xfrm>
            <a:off x="3382098" y="3923081"/>
            <a:ext cx="347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20" dirty="0">
                <a:solidFill>
                  <a:srgbClr val="231F20"/>
                </a:solidFill>
                <a:latin typeface="Calibri"/>
                <a:cs typeface="Calibri"/>
              </a:rPr>
              <a:t>•</a:t>
            </a:r>
            <a:r>
              <a:rPr sz="1400" b="1" spc="-85" dirty="0">
                <a:solidFill>
                  <a:srgbClr val="231F20"/>
                </a:solidFill>
                <a:latin typeface="Malgun Gothic"/>
                <a:cs typeface="Malgun Gothic"/>
              </a:rPr>
              <a:t>가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4185754" y="3907791"/>
            <a:ext cx="4758690" cy="223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sz="1400" b="1" spc="-85" dirty="0" smtClean="0">
                <a:solidFill>
                  <a:srgbClr val="231F20"/>
                </a:solidFill>
                <a:latin typeface="Malgun Gothic"/>
                <a:cs typeface="Malgun Gothic"/>
              </a:rPr>
              <a:t>족</a:t>
            </a:r>
            <a:r>
              <a:rPr sz="1400" b="1" spc="-254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50" dirty="0" smtClean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400" dirty="0">
              <a:latin typeface="Gulim"/>
              <a:cs typeface="Gulim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19999" y="2167166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39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3228" y="2166823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49198" y="2196350"/>
            <a:ext cx="2013927" cy="20139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19999" y="4947682"/>
            <a:ext cx="2072639" cy="2072639"/>
          </a:xfrm>
          <a:custGeom>
            <a:avLst/>
            <a:gdLst/>
            <a:ahLst/>
            <a:cxnLst/>
            <a:rect l="l" t="t" r="r" b="b"/>
            <a:pathLst>
              <a:path w="2072639" h="2072640">
                <a:moveTo>
                  <a:pt x="1694040" y="0"/>
                </a:moveTo>
                <a:lnTo>
                  <a:pt x="378282" y="0"/>
                </a:lnTo>
                <a:lnTo>
                  <a:pt x="330894" y="2952"/>
                </a:lnTo>
                <a:lnTo>
                  <a:pt x="285245" y="11573"/>
                </a:lnTo>
                <a:lnTo>
                  <a:pt x="241692" y="25503"/>
                </a:lnTo>
                <a:lnTo>
                  <a:pt x="200592" y="44387"/>
                </a:lnTo>
                <a:lnTo>
                  <a:pt x="162302" y="67866"/>
                </a:lnTo>
                <a:lnTo>
                  <a:pt x="127179" y="95584"/>
                </a:lnTo>
                <a:lnTo>
                  <a:pt x="95580" y="127184"/>
                </a:lnTo>
                <a:lnTo>
                  <a:pt x="67863" y="162307"/>
                </a:lnTo>
                <a:lnTo>
                  <a:pt x="44385" y="200597"/>
                </a:lnTo>
                <a:lnTo>
                  <a:pt x="25502" y="241697"/>
                </a:lnTo>
                <a:lnTo>
                  <a:pt x="11572" y="285249"/>
                </a:lnTo>
                <a:lnTo>
                  <a:pt x="2952" y="330897"/>
                </a:lnTo>
                <a:lnTo>
                  <a:pt x="0" y="378282"/>
                </a:lnTo>
                <a:lnTo>
                  <a:pt x="0" y="1694040"/>
                </a:lnTo>
                <a:lnTo>
                  <a:pt x="2952" y="1741425"/>
                </a:lnTo>
                <a:lnTo>
                  <a:pt x="11572" y="1787072"/>
                </a:lnTo>
                <a:lnTo>
                  <a:pt x="25502" y="1830624"/>
                </a:lnTo>
                <a:lnTo>
                  <a:pt x="44385" y="1871724"/>
                </a:lnTo>
                <a:lnTo>
                  <a:pt x="67863" y="1910014"/>
                </a:lnTo>
                <a:lnTo>
                  <a:pt x="95580" y="1945138"/>
                </a:lnTo>
                <a:lnTo>
                  <a:pt x="127179" y="1976737"/>
                </a:lnTo>
                <a:lnTo>
                  <a:pt x="162302" y="2004455"/>
                </a:lnTo>
                <a:lnTo>
                  <a:pt x="200592" y="2027934"/>
                </a:lnTo>
                <a:lnTo>
                  <a:pt x="241692" y="2046818"/>
                </a:lnTo>
                <a:lnTo>
                  <a:pt x="285245" y="2060749"/>
                </a:lnTo>
                <a:lnTo>
                  <a:pt x="330894" y="2069369"/>
                </a:lnTo>
                <a:lnTo>
                  <a:pt x="378282" y="2072322"/>
                </a:lnTo>
                <a:lnTo>
                  <a:pt x="1694040" y="2072322"/>
                </a:lnTo>
                <a:lnTo>
                  <a:pt x="1741427" y="2069369"/>
                </a:lnTo>
                <a:lnTo>
                  <a:pt x="1787076" y="2060749"/>
                </a:lnTo>
                <a:lnTo>
                  <a:pt x="1830629" y="2046818"/>
                </a:lnTo>
                <a:lnTo>
                  <a:pt x="1871730" y="2027934"/>
                </a:lnTo>
                <a:lnTo>
                  <a:pt x="1910020" y="2004455"/>
                </a:lnTo>
                <a:lnTo>
                  <a:pt x="1945143" y="1976737"/>
                </a:lnTo>
                <a:lnTo>
                  <a:pt x="1976741" y="1945138"/>
                </a:lnTo>
                <a:lnTo>
                  <a:pt x="2004459" y="1910014"/>
                </a:lnTo>
                <a:lnTo>
                  <a:pt x="2027937" y="1871724"/>
                </a:lnTo>
                <a:lnTo>
                  <a:pt x="2046820" y="1830624"/>
                </a:lnTo>
                <a:lnTo>
                  <a:pt x="2060750" y="1787072"/>
                </a:lnTo>
                <a:lnTo>
                  <a:pt x="2069369" y="1741425"/>
                </a:lnTo>
                <a:lnTo>
                  <a:pt x="2072322" y="1694040"/>
                </a:lnTo>
                <a:lnTo>
                  <a:pt x="2072322" y="378282"/>
                </a:lnTo>
                <a:lnTo>
                  <a:pt x="2069369" y="330897"/>
                </a:lnTo>
                <a:lnTo>
                  <a:pt x="2060750" y="285249"/>
                </a:lnTo>
                <a:lnTo>
                  <a:pt x="2046820" y="241697"/>
                </a:lnTo>
                <a:lnTo>
                  <a:pt x="2027937" y="200597"/>
                </a:lnTo>
                <a:lnTo>
                  <a:pt x="2004459" y="162307"/>
                </a:lnTo>
                <a:lnTo>
                  <a:pt x="1976741" y="127184"/>
                </a:lnTo>
                <a:lnTo>
                  <a:pt x="1945143" y="95584"/>
                </a:lnTo>
                <a:lnTo>
                  <a:pt x="1910020" y="67866"/>
                </a:lnTo>
                <a:lnTo>
                  <a:pt x="1871730" y="44387"/>
                </a:lnTo>
                <a:lnTo>
                  <a:pt x="1830629" y="25503"/>
                </a:lnTo>
                <a:lnTo>
                  <a:pt x="1787076" y="11573"/>
                </a:lnTo>
                <a:lnTo>
                  <a:pt x="1741427" y="2952"/>
                </a:lnTo>
                <a:lnTo>
                  <a:pt x="1694040" y="0"/>
                </a:lnTo>
                <a:close/>
              </a:path>
            </a:pathLst>
          </a:custGeom>
          <a:solidFill>
            <a:srgbClr val="8A9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3228" y="4947344"/>
            <a:ext cx="2039620" cy="2039620"/>
          </a:xfrm>
          <a:custGeom>
            <a:avLst/>
            <a:gdLst/>
            <a:ahLst/>
            <a:cxnLst/>
            <a:rect l="l" t="t" r="r" b="b"/>
            <a:pathLst>
              <a:path w="2039620" h="2039620">
                <a:moveTo>
                  <a:pt x="1677593" y="0"/>
                </a:moveTo>
                <a:lnTo>
                  <a:pt x="361835" y="0"/>
                </a:lnTo>
                <a:lnTo>
                  <a:pt x="312803" y="3309"/>
                </a:lnTo>
                <a:lnTo>
                  <a:pt x="265756" y="12947"/>
                </a:lnTo>
                <a:lnTo>
                  <a:pt x="221127" y="28479"/>
                </a:lnTo>
                <a:lnTo>
                  <a:pt x="179352" y="49472"/>
                </a:lnTo>
                <a:lnTo>
                  <a:pt x="140864" y="75490"/>
                </a:lnTo>
                <a:lnTo>
                  <a:pt x="106098" y="106098"/>
                </a:lnTo>
                <a:lnTo>
                  <a:pt x="75490" y="140864"/>
                </a:lnTo>
                <a:lnTo>
                  <a:pt x="49472" y="179352"/>
                </a:lnTo>
                <a:lnTo>
                  <a:pt x="28479" y="221127"/>
                </a:lnTo>
                <a:lnTo>
                  <a:pt x="12947" y="265756"/>
                </a:lnTo>
                <a:lnTo>
                  <a:pt x="3309" y="312803"/>
                </a:lnTo>
                <a:lnTo>
                  <a:pt x="0" y="361835"/>
                </a:lnTo>
                <a:lnTo>
                  <a:pt x="0" y="1677593"/>
                </a:lnTo>
                <a:lnTo>
                  <a:pt x="3309" y="1726625"/>
                </a:lnTo>
                <a:lnTo>
                  <a:pt x="12947" y="1773673"/>
                </a:lnTo>
                <a:lnTo>
                  <a:pt x="28479" y="1818301"/>
                </a:lnTo>
                <a:lnTo>
                  <a:pt x="49472" y="1860077"/>
                </a:lnTo>
                <a:lnTo>
                  <a:pt x="75490" y="1898564"/>
                </a:lnTo>
                <a:lnTo>
                  <a:pt x="106098" y="1933330"/>
                </a:lnTo>
                <a:lnTo>
                  <a:pt x="140864" y="1963939"/>
                </a:lnTo>
                <a:lnTo>
                  <a:pt x="179352" y="1989957"/>
                </a:lnTo>
                <a:lnTo>
                  <a:pt x="221127" y="2010949"/>
                </a:lnTo>
                <a:lnTo>
                  <a:pt x="265756" y="2026482"/>
                </a:lnTo>
                <a:lnTo>
                  <a:pt x="312803" y="2036120"/>
                </a:lnTo>
                <a:lnTo>
                  <a:pt x="361835" y="2039429"/>
                </a:lnTo>
                <a:lnTo>
                  <a:pt x="1677593" y="2039429"/>
                </a:lnTo>
                <a:lnTo>
                  <a:pt x="1726625" y="2036120"/>
                </a:lnTo>
                <a:lnTo>
                  <a:pt x="1773673" y="2026482"/>
                </a:lnTo>
                <a:lnTo>
                  <a:pt x="1818301" y="2010949"/>
                </a:lnTo>
                <a:lnTo>
                  <a:pt x="1860077" y="1989957"/>
                </a:lnTo>
                <a:lnTo>
                  <a:pt x="1898564" y="1963939"/>
                </a:lnTo>
                <a:lnTo>
                  <a:pt x="1933330" y="1933330"/>
                </a:lnTo>
                <a:lnTo>
                  <a:pt x="1963939" y="1898564"/>
                </a:lnTo>
                <a:lnTo>
                  <a:pt x="1989957" y="1860077"/>
                </a:lnTo>
                <a:lnTo>
                  <a:pt x="2010949" y="1818301"/>
                </a:lnTo>
                <a:lnTo>
                  <a:pt x="2026482" y="1773673"/>
                </a:lnTo>
                <a:lnTo>
                  <a:pt x="2036120" y="1726625"/>
                </a:lnTo>
                <a:lnTo>
                  <a:pt x="2039429" y="1677593"/>
                </a:lnTo>
                <a:lnTo>
                  <a:pt x="2039429" y="361835"/>
                </a:lnTo>
                <a:lnTo>
                  <a:pt x="2036120" y="312803"/>
                </a:lnTo>
                <a:lnTo>
                  <a:pt x="2026482" y="265756"/>
                </a:lnTo>
                <a:lnTo>
                  <a:pt x="2010949" y="221127"/>
                </a:lnTo>
                <a:lnTo>
                  <a:pt x="1989957" y="179352"/>
                </a:lnTo>
                <a:lnTo>
                  <a:pt x="1963939" y="140864"/>
                </a:lnTo>
                <a:lnTo>
                  <a:pt x="1933330" y="106098"/>
                </a:lnTo>
                <a:lnTo>
                  <a:pt x="1898564" y="75490"/>
                </a:lnTo>
                <a:lnTo>
                  <a:pt x="1860077" y="49472"/>
                </a:lnTo>
                <a:lnTo>
                  <a:pt x="1818301" y="28479"/>
                </a:lnTo>
                <a:lnTo>
                  <a:pt x="1773673" y="12947"/>
                </a:lnTo>
                <a:lnTo>
                  <a:pt x="1726625" y="3309"/>
                </a:lnTo>
                <a:lnTo>
                  <a:pt x="16775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49198" y="4976888"/>
            <a:ext cx="2013927" cy="2013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09562" y="2196807"/>
            <a:ext cx="1400235" cy="502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" name="object 235"/>
          <p:cNvSpPr/>
          <p:nvPr/>
        </p:nvSpPr>
        <p:spPr>
          <a:xfrm>
            <a:off x="3122993" y="4959794"/>
            <a:ext cx="1386823" cy="502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>
            <a:spLocks noGrp="1"/>
          </p:cNvSpPr>
          <p:nvPr>
            <p:ph type="body" idx="1"/>
          </p:nvPr>
        </p:nvSpPr>
        <p:spPr>
          <a:xfrm>
            <a:off x="1555750" y="2943225"/>
            <a:ext cx="9733406" cy="26225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75485" marR="5080"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b="1" spc="50" dirty="0" smtClean="0">
                <a:latin typeface="+mn-ea"/>
              </a:rPr>
              <a:t>피해 아동 </a:t>
            </a:r>
            <a:r>
              <a:rPr lang="en-US" altLang="ko-KR" sz="1400" b="1" spc="50" dirty="0" smtClean="0">
                <a:latin typeface="+mn-ea"/>
              </a:rPr>
              <a:t>: </a:t>
            </a:r>
            <a:r>
              <a:rPr sz="1400" spc="50" dirty="0" smtClean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상담</a:t>
            </a:r>
            <a:r>
              <a:rPr lang="en-US" altLang="ko-KR" sz="1400" b="0" spc="-145" dirty="0" smtClean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의료지원</a:t>
            </a:r>
            <a:r>
              <a:rPr lang="en-US" altLang="ko-KR" sz="1400" b="0" spc="-145" dirty="0" smtClean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심리치료</a:t>
            </a:r>
            <a:r>
              <a:rPr lang="en-US" altLang="ko-KR" sz="1400" b="0" spc="-145" dirty="0" smtClean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학습지원</a:t>
            </a:r>
            <a:r>
              <a:rPr lang="en-US" altLang="ko-KR" sz="1400" b="0" spc="-145" dirty="0" smtClean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수사 및 증거 지원</a:t>
            </a:r>
            <a:r>
              <a:rPr lang="en-US" altLang="ko-KR" sz="1400" b="0" spc="-145" dirty="0" smtClean="0">
                <a:solidFill>
                  <a:srgbClr val="231F20"/>
                </a:solidFill>
                <a:latin typeface="+mn-ea"/>
              </a:rPr>
              <a:t>, </a:t>
            </a:r>
            <a:r>
              <a:rPr lang="en-US" altLang="ko-KR" sz="1400" spc="-145" dirty="0" smtClean="0">
                <a:latin typeface="+mn-ea"/>
              </a:rPr>
              <a:t> </a:t>
            </a:r>
            <a:r>
              <a:rPr lang="ko-KR" altLang="en-US" sz="1400" b="0" spc="-145" dirty="0" smtClean="0">
                <a:solidFill>
                  <a:srgbClr val="231F20"/>
                </a:solidFill>
                <a:latin typeface="+mn-ea"/>
              </a:rPr>
              <a:t>사회복지서비스 연계 등</a:t>
            </a:r>
            <a:endParaRPr sz="1400" dirty="0">
              <a:latin typeface="+mn-ea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860405" y="2299030"/>
            <a:ext cx="1814398" cy="1814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0405" y="5079568"/>
            <a:ext cx="1814398" cy="1814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TextBox 241"/>
          <p:cNvSpPr txBox="1"/>
          <p:nvPr/>
        </p:nvSpPr>
        <p:spPr>
          <a:xfrm>
            <a:off x="2203575" y="1370003"/>
            <a:ext cx="6282617" cy="887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62785" marR="1963420" algn="ctr">
              <a:lnSpc>
                <a:spcPct val="100000"/>
              </a:lnSpc>
              <a:spcBef>
                <a:spcPts val="365"/>
              </a:spcBef>
            </a:pPr>
            <a:r>
              <a:rPr lang="ko-KR" altLang="en-US" b="1" spc="-170" dirty="0">
                <a:solidFill>
                  <a:srgbClr val="0070C0"/>
                </a:solidFill>
              </a:rPr>
              <a:t>아동학대사례</a:t>
            </a:r>
            <a:r>
              <a:rPr lang="ko-KR" altLang="en-US" b="1" spc="-275" dirty="0">
                <a:solidFill>
                  <a:srgbClr val="0070C0"/>
                </a:solidFill>
              </a:rPr>
              <a:t> </a:t>
            </a:r>
            <a:r>
              <a:rPr lang="ko-KR" altLang="en-US" b="1" spc="-180" dirty="0">
                <a:solidFill>
                  <a:srgbClr val="0070C0"/>
                </a:solidFill>
              </a:rPr>
              <a:t>개입과정</a:t>
            </a:r>
          </a:p>
          <a:p>
            <a:pPr marL="1962785" marR="1964689" algn="ctr">
              <a:lnSpc>
                <a:spcPct val="100000"/>
              </a:lnSpc>
              <a:spcBef>
                <a:spcPts val="185"/>
              </a:spcBef>
            </a:pPr>
            <a:r>
              <a:rPr lang="ko-KR" altLang="en-US" sz="1400" b="1" spc="-140" dirty="0">
                <a:solidFill>
                  <a:srgbClr val="6D6E71"/>
                </a:solidFill>
              </a:rPr>
              <a:t>사례관리 </a:t>
            </a:r>
            <a:r>
              <a:rPr lang="ko-KR" altLang="en-US" sz="1400" b="1" spc="-85" dirty="0">
                <a:solidFill>
                  <a:srgbClr val="6D6E71"/>
                </a:solidFill>
              </a:rPr>
              <a:t>및</a:t>
            </a:r>
            <a:r>
              <a:rPr lang="ko-KR" altLang="en-US" sz="1400" b="1" spc="-355" dirty="0">
                <a:solidFill>
                  <a:srgbClr val="6D6E71"/>
                </a:solidFill>
              </a:rPr>
              <a:t> </a:t>
            </a:r>
            <a:r>
              <a:rPr lang="ko-KR" altLang="en-US" sz="1400" b="1" spc="-155" dirty="0">
                <a:solidFill>
                  <a:srgbClr val="6D6E71"/>
                </a:solidFill>
              </a:rPr>
              <a:t>사후관리</a:t>
            </a:r>
            <a:endParaRPr lang="ko-KR" altLang="en-US" sz="1400" b="1" dirty="0"/>
          </a:p>
          <a:p>
            <a:endParaRPr lang="ko-KR" altLang="en-US" dirty="0"/>
          </a:p>
        </p:txBody>
      </p:sp>
      <p:sp>
        <p:nvSpPr>
          <p:cNvPr id="243" name="직사각형 242"/>
          <p:cNvSpPr/>
          <p:nvPr/>
        </p:nvSpPr>
        <p:spPr>
          <a:xfrm>
            <a:off x="3296186" y="2955865"/>
            <a:ext cx="341119" cy="30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520" dirty="0">
                <a:solidFill>
                  <a:srgbClr val="231F20"/>
                </a:solidFill>
                <a:cs typeface="Calibri"/>
              </a:rPr>
              <a:t>•</a:t>
            </a:r>
            <a:endParaRPr lang="ko-KR" altLang="en-US" sz="1400" dirty="0"/>
          </a:p>
        </p:txBody>
      </p:sp>
      <p:sp>
        <p:nvSpPr>
          <p:cNvPr id="245" name="직사각형 244"/>
          <p:cNvSpPr/>
          <p:nvPr/>
        </p:nvSpPr>
        <p:spPr>
          <a:xfrm>
            <a:off x="3296186" y="3324295"/>
            <a:ext cx="341119" cy="30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spc="520" dirty="0">
                <a:solidFill>
                  <a:srgbClr val="231F20"/>
                </a:solidFill>
                <a:cs typeface="Calibri"/>
              </a:rPr>
              <a:t>•</a:t>
            </a:r>
            <a:endParaRPr lang="ko-KR" altLang="en-US" sz="1400" dirty="0"/>
          </a:p>
        </p:txBody>
      </p:sp>
      <p:sp>
        <p:nvSpPr>
          <p:cNvPr id="246" name="TextBox 245"/>
          <p:cNvSpPr txBox="1"/>
          <p:nvPr/>
        </p:nvSpPr>
        <p:spPr>
          <a:xfrm>
            <a:off x="3312540" y="223118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사례관리</a:t>
            </a:r>
            <a:endParaRPr lang="ko-KR" altLang="en-US" sz="1600" b="1" dirty="0"/>
          </a:p>
        </p:txBody>
      </p:sp>
      <p:sp>
        <p:nvSpPr>
          <p:cNvPr id="247" name="TextBox 246"/>
          <p:cNvSpPr txBox="1"/>
          <p:nvPr/>
        </p:nvSpPr>
        <p:spPr>
          <a:xfrm>
            <a:off x="3312540" y="499187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사후관리</a:t>
            </a:r>
            <a:endParaRPr lang="ko-KR" altLang="en-US" sz="1600" b="1" dirty="0"/>
          </a:p>
        </p:txBody>
      </p:sp>
      <p:sp>
        <p:nvSpPr>
          <p:cNvPr id="249" name="직사각형 248"/>
          <p:cNvSpPr/>
          <p:nvPr/>
        </p:nvSpPr>
        <p:spPr>
          <a:xfrm>
            <a:off x="1460500" y="3304651"/>
            <a:ext cx="869315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5485" marR="5080">
              <a:lnSpc>
                <a:spcPct val="107200"/>
              </a:lnSpc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+mn-ea"/>
              </a:rPr>
              <a:t>학대행위자 </a:t>
            </a:r>
            <a:r>
              <a:rPr lang="en-US" altLang="ko-KR" sz="1400" b="1" spc="50" dirty="0">
                <a:solidFill>
                  <a:srgbClr val="231F20"/>
                </a:solidFill>
                <a:latin typeface="+mn-ea"/>
              </a:rPr>
              <a:t>: </a:t>
            </a:r>
            <a:r>
              <a:rPr lang="en-US" altLang="ko-KR" sz="1400" b="1" spc="50" dirty="0" smtClean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135" dirty="0" smtClean="0">
                <a:solidFill>
                  <a:srgbClr val="231F20"/>
                </a:solidFill>
                <a:latin typeface="+mn-ea"/>
              </a:rPr>
              <a:t>보호처분</a:t>
            </a:r>
            <a:r>
              <a:rPr lang="en-US" altLang="ko-KR" sz="1400" spc="-135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spc="-140" dirty="0">
                <a:solidFill>
                  <a:srgbClr val="231F20"/>
                </a:solidFill>
                <a:latin typeface="+mn-ea"/>
              </a:rPr>
              <a:t>임시조치 </a:t>
            </a:r>
            <a:r>
              <a:rPr lang="ko-KR" altLang="en-US" sz="1400" spc="-120" dirty="0">
                <a:solidFill>
                  <a:srgbClr val="231F20"/>
                </a:solidFill>
                <a:latin typeface="+mn-ea"/>
              </a:rPr>
              <a:t>등의 결과 상담</a:t>
            </a:r>
            <a:r>
              <a:rPr lang="en-US" altLang="ko-KR" sz="1400" spc="-120" dirty="0">
                <a:solidFill>
                  <a:srgbClr val="231F20"/>
                </a:solidFill>
                <a:latin typeface="+mn-ea"/>
              </a:rPr>
              <a:t>, </a:t>
            </a:r>
            <a:r>
              <a:rPr lang="ko-KR" altLang="en-US" sz="1400" spc="-145" dirty="0">
                <a:solidFill>
                  <a:srgbClr val="231F20"/>
                </a:solidFill>
                <a:latin typeface="+mn-ea"/>
              </a:rPr>
              <a:t>교육프로그램 </a:t>
            </a:r>
            <a:r>
              <a:rPr lang="ko-KR" altLang="en-US" sz="1400" spc="-120" dirty="0">
                <a:solidFill>
                  <a:srgbClr val="231F20"/>
                </a:solidFill>
                <a:latin typeface="+mn-ea"/>
              </a:rPr>
              <a:t>운영</a:t>
            </a:r>
            <a:r>
              <a:rPr lang="en-US" altLang="ko-KR" sz="1400" spc="-120" dirty="0">
                <a:solidFill>
                  <a:srgbClr val="231F20"/>
                </a:solidFill>
                <a:latin typeface="+mn-ea"/>
              </a:rPr>
              <a:t>,  </a:t>
            </a:r>
            <a:r>
              <a:rPr lang="ko-KR" altLang="en-US" sz="1400" spc="-150" dirty="0">
                <a:solidFill>
                  <a:srgbClr val="231F20"/>
                </a:solidFill>
                <a:latin typeface="+mn-ea"/>
              </a:rPr>
              <a:t>심리치료</a:t>
            </a:r>
            <a:r>
              <a:rPr lang="en-US" altLang="ko-KR" sz="1400" spc="-150" dirty="0">
                <a:solidFill>
                  <a:srgbClr val="231F20"/>
                </a:solidFill>
                <a:latin typeface="+mn-ea"/>
              </a:rPr>
              <a:t>,</a:t>
            </a:r>
            <a:r>
              <a:rPr lang="ko-KR" altLang="en-US" sz="1400" spc="-110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135" dirty="0" smtClean="0">
                <a:solidFill>
                  <a:srgbClr val="231F20"/>
                </a:solidFill>
                <a:latin typeface="+mn-ea"/>
              </a:rPr>
              <a:t>의료지원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50" name="직사각형 249"/>
          <p:cNvSpPr/>
          <p:nvPr/>
        </p:nvSpPr>
        <p:spPr>
          <a:xfrm>
            <a:off x="2426233" y="3587077"/>
            <a:ext cx="441210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75485" marR="5080">
              <a:lnSpc>
                <a:spcPct val="107200"/>
              </a:lnSpc>
              <a:spcBef>
                <a:spcPts val="1620"/>
              </a:spcBef>
              <a:buSzPct val="92857"/>
              <a:tabLst>
                <a:tab pos="2139950" algn="l"/>
              </a:tabLst>
            </a:pPr>
            <a:r>
              <a:rPr lang="ko-KR" altLang="en-US" sz="1400" spc="-225" dirty="0" smtClean="0">
                <a:solidFill>
                  <a:srgbClr val="231F20"/>
                </a:solidFill>
                <a:latin typeface="+mn-ea"/>
              </a:rPr>
              <a:t>  가</a:t>
            </a:r>
            <a:r>
              <a:rPr lang="ko-KR" altLang="en-US" sz="1400" spc="-135" dirty="0" smtClean="0">
                <a:solidFill>
                  <a:srgbClr val="231F20"/>
                </a:solidFill>
                <a:latin typeface="+mn-ea"/>
              </a:rPr>
              <a:t>정지원</a:t>
            </a:r>
            <a:r>
              <a:rPr lang="en-US" altLang="ko-KR" sz="1400" spc="-135" dirty="0">
                <a:solidFill>
                  <a:srgbClr val="231F20"/>
                </a:solidFill>
                <a:latin typeface="+mn-ea"/>
              </a:rPr>
              <a:t>(</a:t>
            </a:r>
            <a:r>
              <a:rPr lang="ko-KR" altLang="en-US" sz="1400" spc="-135" dirty="0">
                <a:solidFill>
                  <a:srgbClr val="231F20"/>
                </a:solidFill>
                <a:latin typeface="+mn-ea"/>
              </a:rPr>
              <a:t>경제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+mn-ea"/>
              </a:rPr>
              <a:t>및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130" dirty="0">
                <a:solidFill>
                  <a:srgbClr val="231F20"/>
                </a:solidFill>
                <a:latin typeface="+mn-ea"/>
              </a:rPr>
              <a:t>가사지원</a:t>
            </a:r>
            <a:r>
              <a:rPr lang="en-US" altLang="ko-KR" sz="1400" spc="-130" dirty="0">
                <a:solidFill>
                  <a:srgbClr val="231F20"/>
                </a:solidFill>
                <a:latin typeface="+mn-ea"/>
              </a:rPr>
              <a:t>)</a:t>
            </a:r>
            <a:r>
              <a:rPr lang="ko-KR" altLang="en-US" sz="1400" spc="-225" dirty="0">
                <a:solidFill>
                  <a:srgbClr val="231F20"/>
                </a:solidFill>
                <a:latin typeface="+mn-ea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+mn-ea"/>
              </a:rPr>
              <a:t>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8" name="직사각형 467"/>
          <p:cNvSpPr/>
          <p:nvPr/>
        </p:nvSpPr>
        <p:spPr>
          <a:xfrm>
            <a:off x="4448175" y="3886200"/>
            <a:ext cx="53467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spc="-120" dirty="0">
                <a:solidFill>
                  <a:srgbClr val="231F20"/>
                </a:solidFill>
                <a:latin typeface="Gulim"/>
                <a:cs typeface="Gulim"/>
              </a:rPr>
              <a:t>상담</a:t>
            </a:r>
            <a:r>
              <a:rPr lang="en-US" altLang="ko-KR" sz="1400" spc="-120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가족치료</a:t>
            </a:r>
            <a:r>
              <a:rPr lang="en-US" altLang="ko-KR" sz="1400" spc="-135" dirty="0">
                <a:solidFill>
                  <a:srgbClr val="231F20"/>
                </a:solidFill>
                <a:latin typeface="Gulim"/>
                <a:cs typeface="Gulim"/>
              </a:rPr>
              <a:t>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가정지원</a:t>
            </a:r>
            <a:r>
              <a:rPr lang="en-US" altLang="ko-KR" sz="1400" spc="-135" dirty="0">
                <a:solidFill>
                  <a:srgbClr val="231F20"/>
                </a:solidFill>
                <a:latin typeface="Gulim"/>
                <a:cs typeface="Gulim"/>
              </a:rPr>
              <a:t>(</a:t>
            </a:r>
            <a:r>
              <a:rPr lang="ko-KR" altLang="en-US" sz="1400" spc="-135" dirty="0">
                <a:solidFill>
                  <a:srgbClr val="231F20"/>
                </a:solidFill>
                <a:latin typeface="Gulim"/>
                <a:cs typeface="Gulim"/>
              </a:rPr>
              <a:t>경제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25" dirty="0">
                <a:solidFill>
                  <a:srgbClr val="231F20"/>
                </a:solidFill>
                <a:latin typeface="Gulim"/>
                <a:cs typeface="Gulim"/>
              </a:rPr>
              <a:t>가사지원</a:t>
            </a:r>
            <a:r>
              <a:rPr lang="en-US" altLang="ko-KR" sz="1400" spc="-125" dirty="0">
                <a:solidFill>
                  <a:srgbClr val="231F20"/>
                </a:solidFill>
                <a:latin typeface="Gulim"/>
                <a:cs typeface="Gulim"/>
              </a:rPr>
              <a:t>),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45" dirty="0" err="1">
                <a:solidFill>
                  <a:srgbClr val="231F20"/>
                </a:solidFill>
                <a:latin typeface="Gulim"/>
                <a:cs typeface="Gulim"/>
              </a:rPr>
              <a:t>원가정복귀를</a:t>
            </a:r>
            <a:r>
              <a:rPr lang="ko-KR" altLang="en-US" sz="14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22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155" dirty="0" smtClean="0">
                <a:solidFill>
                  <a:srgbClr val="231F20"/>
                </a:solidFill>
                <a:latin typeface="Gulim"/>
                <a:cs typeface="Gulim"/>
              </a:rPr>
              <a:t>위한  </a:t>
            </a:r>
            <a:endParaRPr lang="en-US" altLang="ko-KR" sz="1400" spc="-155" dirty="0" smtClean="0">
              <a:solidFill>
                <a:srgbClr val="231F20"/>
              </a:solidFill>
              <a:latin typeface="Gulim"/>
              <a:cs typeface="Gulim"/>
            </a:endParaRPr>
          </a:p>
          <a:p>
            <a:pPr marL="297180" marR="5080" indent="-285115">
              <a:lnSpc>
                <a:spcPct val="107200"/>
              </a:lnSpc>
              <a:spcBef>
                <a:spcPts val="100"/>
              </a:spcBef>
            </a:pPr>
            <a:r>
              <a:rPr lang="ko-KR" altLang="en-US" sz="1400" spc="-150" dirty="0" smtClean="0">
                <a:solidFill>
                  <a:srgbClr val="231F20"/>
                </a:solidFill>
                <a:latin typeface="Gulim"/>
                <a:cs typeface="Gulim"/>
              </a:rPr>
              <a:t>가족기능강화프로그램</a:t>
            </a:r>
            <a:r>
              <a:rPr lang="ko-KR" altLang="en-US" sz="1400" spc="-22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spc="-8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lang="ko-KR" altLang="en-US" sz="1400" dirty="0">
              <a:latin typeface="Gulim"/>
              <a:cs typeface="Gulim"/>
            </a:endParaRPr>
          </a:p>
        </p:txBody>
      </p:sp>
      <p:sp>
        <p:nvSpPr>
          <p:cNvPr id="469" name="직사각형 468"/>
          <p:cNvSpPr/>
          <p:nvPr/>
        </p:nvSpPr>
        <p:spPr>
          <a:xfrm>
            <a:off x="3345091" y="5562600"/>
            <a:ext cx="5346700" cy="612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530" indent="-163830">
              <a:lnSpc>
                <a:spcPct val="100000"/>
              </a:lnSpc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Gulim"/>
                <a:cs typeface="Gulim"/>
              </a:rPr>
              <a:t>사후관리 연계기관</a:t>
            </a:r>
            <a:r>
              <a:rPr lang="ko-KR" altLang="en-US" sz="1400" b="1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-155" dirty="0">
                <a:solidFill>
                  <a:srgbClr val="231F20"/>
                </a:solidFill>
                <a:latin typeface="Gulim"/>
                <a:cs typeface="Gulim"/>
              </a:rPr>
              <a:t>결정</a:t>
            </a:r>
            <a:endParaRPr lang="ko-KR" altLang="en-US" sz="1400" b="1" dirty="0">
              <a:latin typeface="Gulim"/>
              <a:cs typeface="Gulim"/>
            </a:endParaRPr>
          </a:p>
          <a:p>
            <a:pPr marL="176530" indent="-163830">
              <a:lnSpc>
                <a:spcPct val="100000"/>
              </a:lnSpc>
              <a:spcBef>
                <a:spcPts val="685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lang="ko-KR" altLang="en-US" sz="1400" b="1" spc="-140" dirty="0">
                <a:solidFill>
                  <a:srgbClr val="231F20"/>
                </a:solidFill>
                <a:latin typeface="Gulim"/>
                <a:cs typeface="Gulim"/>
              </a:rPr>
              <a:t>사후관리 서비스제공</a:t>
            </a:r>
            <a:r>
              <a:rPr lang="ko-KR" altLang="en-US" sz="1400" b="1" spc="-3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ko-KR" altLang="en-US" sz="1400" b="1" spc="-155" dirty="0">
                <a:solidFill>
                  <a:srgbClr val="231F20"/>
                </a:solidFill>
                <a:latin typeface="Gulim"/>
                <a:cs typeface="Gulim"/>
              </a:rPr>
              <a:t>모니터링</a:t>
            </a:r>
            <a:endParaRPr lang="ko-KR" altLang="en-US" sz="1400" b="1" dirty="0">
              <a:latin typeface="Gulim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45158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8191" y="4591100"/>
            <a:ext cx="3145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35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3000" b="1" spc="-4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43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11"/>
            <a:ext cx="3500966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0" y="1812010"/>
            <a:ext cx="10692003" cy="57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93405" y="2113407"/>
            <a:ext cx="7869555" cy="1317625"/>
          </a:xfrm>
          <a:custGeom>
            <a:avLst/>
            <a:gdLst/>
            <a:ahLst/>
            <a:cxnLst/>
            <a:rect l="l" t="t" r="r" b="b"/>
            <a:pathLst>
              <a:path w="7869555" h="131762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62596"/>
                </a:lnTo>
                <a:lnTo>
                  <a:pt x="6933" y="1209684"/>
                </a:lnTo>
                <a:lnTo>
                  <a:pt x="21329" y="1245811"/>
                </a:lnTo>
                <a:lnTo>
                  <a:pt x="48163" y="1280624"/>
                </a:lnTo>
                <a:lnTo>
                  <a:pt x="91297" y="1306847"/>
                </a:lnTo>
                <a:lnTo>
                  <a:pt x="154597" y="1317205"/>
                </a:lnTo>
                <a:lnTo>
                  <a:pt x="7714602" y="1317205"/>
                </a:lnTo>
                <a:lnTo>
                  <a:pt x="7761682" y="1310263"/>
                </a:lnTo>
                <a:lnTo>
                  <a:pt x="7797806" y="1295865"/>
                </a:lnTo>
                <a:lnTo>
                  <a:pt x="7832618" y="1269030"/>
                </a:lnTo>
                <a:lnTo>
                  <a:pt x="7858841" y="1225895"/>
                </a:lnTo>
                <a:lnTo>
                  <a:pt x="7869199" y="1162596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93405" y="4531321"/>
            <a:ext cx="7869555" cy="1317625"/>
          </a:xfrm>
          <a:custGeom>
            <a:avLst/>
            <a:gdLst/>
            <a:ahLst/>
            <a:cxnLst/>
            <a:rect l="l" t="t" r="r" b="b"/>
            <a:pathLst>
              <a:path w="7869555" h="131762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62596"/>
                </a:lnTo>
                <a:lnTo>
                  <a:pt x="6933" y="1209681"/>
                </a:lnTo>
                <a:lnTo>
                  <a:pt x="21329" y="1245804"/>
                </a:lnTo>
                <a:lnTo>
                  <a:pt x="48163" y="1280614"/>
                </a:lnTo>
                <a:lnTo>
                  <a:pt x="91297" y="1306836"/>
                </a:lnTo>
                <a:lnTo>
                  <a:pt x="154597" y="1317193"/>
                </a:lnTo>
                <a:lnTo>
                  <a:pt x="7714602" y="1317193"/>
                </a:lnTo>
                <a:lnTo>
                  <a:pt x="7761682" y="1310259"/>
                </a:lnTo>
                <a:lnTo>
                  <a:pt x="7797806" y="1295863"/>
                </a:lnTo>
                <a:lnTo>
                  <a:pt x="7832618" y="1269030"/>
                </a:lnTo>
                <a:lnTo>
                  <a:pt x="7858841" y="1225895"/>
                </a:lnTo>
                <a:lnTo>
                  <a:pt x="7869199" y="1162596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799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4289894" y="1304506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25" dirty="0">
                <a:solidFill>
                  <a:srgbClr val="007DC4"/>
                </a:solidFill>
                <a:latin typeface="Malgun Gothic"/>
                <a:cs typeface="Malgun Gothic"/>
              </a:rPr>
              <a:t>아동학대의</a:t>
            </a:r>
            <a:r>
              <a:rPr sz="2000" b="1" spc="-34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40" dirty="0">
                <a:solidFill>
                  <a:srgbClr val="007DC4"/>
                </a:solidFill>
                <a:latin typeface="Malgun Gothic"/>
                <a:cs typeface="Malgun Gothic"/>
              </a:rPr>
              <a:t>신고의무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sp>
        <p:nvSpPr>
          <p:cNvPr id="231" name="object 231"/>
          <p:cNvSpPr txBox="1"/>
          <p:nvPr/>
        </p:nvSpPr>
        <p:spPr>
          <a:xfrm>
            <a:off x="1513700" y="2268016"/>
            <a:ext cx="7625715" cy="360045"/>
          </a:xfrm>
          <a:prstGeom prst="rect">
            <a:avLst/>
          </a:prstGeom>
          <a:solidFill>
            <a:srgbClr val="263074"/>
          </a:solidFill>
        </p:spPr>
        <p:txBody>
          <a:bodyPr vert="horz" wrap="square" lIns="0" tIns="55244" rIns="0" bIns="0" rtlCol="0">
            <a:spAutoFit/>
          </a:bodyPr>
          <a:lstStyle/>
          <a:p>
            <a:pPr marL="1837055">
              <a:lnSpc>
                <a:spcPct val="100000"/>
              </a:lnSpc>
              <a:spcBef>
                <a:spcPts val="434"/>
              </a:spcBef>
            </a:pPr>
            <a:r>
              <a:rPr sz="14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Malgun Gothic"/>
                <a:cs typeface="Malgun Gothic"/>
              </a:rPr>
              <a:t>신고의무자란?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(아동학대처벌법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제10조제2항)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513700" y="4685919"/>
            <a:ext cx="7625715" cy="360045"/>
          </a:xfrm>
          <a:prstGeom prst="rect">
            <a:avLst/>
          </a:prstGeom>
          <a:solidFill>
            <a:srgbClr val="263074"/>
          </a:solidFill>
        </p:spPr>
        <p:txBody>
          <a:bodyPr vert="horz" wrap="square" lIns="0" tIns="55244" rIns="0" bIns="0" rtlCol="0">
            <a:spAutoFit/>
          </a:bodyPr>
          <a:lstStyle/>
          <a:p>
            <a:pPr marL="1631950">
              <a:lnSpc>
                <a:spcPct val="100000"/>
              </a:lnSpc>
              <a:spcBef>
                <a:spcPts val="434"/>
              </a:spcBef>
            </a:pPr>
            <a:r>
              <a:rPr sz="14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신고의무자에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대한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교육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(아동복지법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35" dirty="0">
                <a:solidFill>
                  <a:srgbClr val="FFFFFF"/>
                </a:solidFill>
                <a:latin typeface="Malgun Gothic"/>
                <a:cs typeface="Malgun Gothic"/>
              </a:rPr>
              <a:t>시행령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Malgun Gothic"/>
                <a:cs typeface="Malgun Gothic"/>
              </a:rPr>
              <a:t>제26조)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764078" y="2762453"/>
            <a:ext cx="5116830" cy="144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8485" marR="5080" indent="-566420">
              <a:lnSpc>
                <a:spcPct val="1072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직무를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수행하면서 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아동학대범죄를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알게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된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경우나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그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의심이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있는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경우에는  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아동보호전문기관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또는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수사기관에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즉시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신고하여야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한다.”</a:t>
            </a:r>
            <a:endParaRPr sz="1400" b="1" dirty="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16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b="1" dirty="0">
              <a:latin typeface="Times New Roman"/>
              <a:cs typeface="Times New Roman"/>
            </a:endParaRPr>
          </a:p>
          <a:p>
            <a:pPr marL="223520" marR="502284" indent="-635">
              <a:lnSpc>
                <a:spcPct val="109300"/>
              </a:lnSpc>
            </a:pP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직무상</a:t>
            </a:r>
            <a:r>
              <a:rPr sz="1600" b="1" spc="-29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65" dirty="0">
                <a:solidFill>
                  <a:srgbClr val="ED1A3A"/>
                </a:solidFill>
                <a:latin typeface="Malgun Gothic"/>
                <a:cs typeface="Malgun Gothic"/>
              </a:rPr>
              <a:t>아동학대범죄를</a:t>
            </a:r>
            <a:r>
              <a:rPr sz="1600" b="1" spc="-29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인지할</a:t>
            </a:r>
            <a:r>
              <a:rPr sz="1600" b="1" spc="-29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가능성이</a:t>
            </a:r>
            <a:r>
              <a:rPr sz="1600" b="1" spc="-29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ED1A3A"/>
                </a:solidFill>
                <a:latin typeface="Malgun Gothic"/>
                <a:cs typeface="Malgun Gothic"/>
              </a:rPr>
              <a:t>높은</a:t>
            </a:r>
            <a:r>
              <a:rPr sz="1600" b="1" spc="-29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ED1A3A"/>
                </a:solidFill>
                <a:latin typeface="Malgun Gothic"/>
                <a:cs typeface="Malgun Gothic"/>
              </a:rPr>
              <a:t>직군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에게  </a:t>
            </a:r>
            <a:r>
              <a:rPr sz="1600" b="1" spc="-210" dirty="0">
                <a:solidFill>
                  <a:srgbClr val="231F20"/>
                </a:solidFill>
                <a:latin typeface="Gulim"/>
                <a:cs typeface="Gulim"/>
              </a:rPr>
              <a:t>아동학대범죄의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신고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의무를</a:t>
            </a:r>
            <a:r>
              <a:rPr sz="1600" b="1" spc="-3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부여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497596" y="5180393"/>
            <a:ext cx="7363459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525905">
              <a:lnSpc>
                <a:spcPct val="100000"/>
              </a:lnSpc>
              <a:spcBef>
                <a:spcPts val="220"/>
              </a:spcBef>
            </a:pP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정부는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신고의무자에게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신고의무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교육을 실시할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수</a:t>
            </a:r>
            <a:r>
              <a:rPr sz="1400" b="1" spc="-11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Gulim"/>
                <a:cs typeface="Gulim"/>
              </a:rPr>
              <a:t>있으며,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20" dirty="0">
                <a:solidFill>
                  <a:srgbClr val="ED1A3A"/>
                </a:solidFill>
                <a:latin typeface="Malgun Gothic"/>
                <a:cs typeface="Malgun Gothic"/>
              </a:rPr>
              <a:t>자격</a:t>
            </a:r>
            <a:r>
              <a:rPr sz="1400" b="1" spc="-25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400" b="1" spc="-120" dirty="0">
                <a:solidFill>
                  <a:srgbClr val="ED1A3A"/>
                </a:solidFill>
                <a:latin typeface="Malgun Gothic"/>
                <a:cs typeface="Malgun Gothic"/>
              </a:rPr>
              <a:t>취득</a:t>
            </a:r>
            <a:r>
              <a:rPr sz="1400" b="1" spc="-25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400" b="1" spc="-170" dirty="0">
                <a:solidFill>
                  <a:srgbClr val="ED1A3A"/>
                </a:solidFill>
                <a:latin typeface="Malgun Gothic"/>
                <a:cs typeface="Malgun Gothic"/>
              </a:rPr>
              <a:t>과정</a:t>
            </a:r>
            <a:r>
              <a:rPr sz="1400" b="1" spc="-170" dirty="0">
                <a:solidFill>
                  <a:srgbClr val="231F20"/>
                </a:solidFill>
                <a:latin typeface="Gulim"/>
                <a:cs typeface="Gulim"/>
              </a:rPr>
              <a:t>이나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ED1A3A"/>
                </a:solidFill>
                <a:latin typeface="Malgun Gothic"/>
                <a:cs typeface="Malgun Gothic"/>
              </a:rPr>
              <a:t>보수교육</a:t>
            </a:r>
            <a:r>
              <a:rPr sz="1400" b="1" spc="-25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4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과정</a:t>
            </a:r>
            <a:r>
              <a:rPr sz="1400" b="1" spc="-160" dirty="0">
                <a:solidFill>
                  <a:srgbClr val="231F20"/>
                </a:solidFill>
                <a:latin typeface="Gulim"/>
                <a:cs typeface="Gulim"/>
              </a:rPr>
              <a:t>에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예방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신고의무와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관련된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교육을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1시간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이상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포함시켜야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60" dirty="0">
                <a:solidFill>
                  <a:srgbClr val="231F20"/>
                </a:solidFill>
                <a:latin typeface="Gulim"/>
                <a:cs typeface="Gulim"/>
              </a:rPr>
              <a:t>함.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293339" y="3576987"/>
            <a:ext cx="516828" cy="776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1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12010"/>
            <a:ext cx="10692003" cy="57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9894" y="1304506"/>
            <a:ext cx="2105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007DC4"/>
                </a:solidFill>
              </a:rPr>
              <a:t>아동학대의</a:t>
            </a:r>
            <a:r>
              <a:rPr sz="2000" spc="-345" dirty="0">
                <a:solidFill>
                  <a:srgbClr val="007DC4"/>
                </a:solidFill>
              </a:rPr>
              <a:t> </a:t>
            </a:r>
            <a:r>
              <a:rPr sz="2000" spc="-240" dirty="0">
                <a:solidFill>
                  <a:srgbClr val="007DC4"/>
                </a:solidFill>
              </a:rPr>
              <a:t>신고의무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11"/>
            <a:ext cx="333965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393405" y="2113407"/>
            <a:ext cx="7869555" cy="4341495"/>
          </a:xfrm>
          <a:custGeom>
            <a:avLst/>
            <a:gdLst/>
            <a:ahLst/>
            <a:cxnLst/>
            <a:rect l="l" t="t" r="r" b="b"/>
            <a:pathLst>
              <a:path w="7869555" h="434149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4186605"/>
                </a:lnTo>
                <a:lnTo>
                  <a:pt x="6933" y="4233685"/>
                </a:lnTo>
                <a:lnTo>
                  <a:pt x="21329" y="4269809"/>
                </a:lnTo>
                <a:lnTo>
                  <a:pt x="48163" y="4304621"/>
                </a:lnTo>
                <a:lnTo>
                  <a:pt x="91297" y="4330844"/>
                </a:lnTo>
                <a:lnTo>
                  <a:pt x="154597" y="4341202"/>
                </a:lnTo>
                <a:lnTo>
                  <a:pt x="7714602" y="4341202"/>
                </a:lnTo>
                <a:lnTo>
                  <a:pt x="7761682" y="4334260"/>
                </a:lnTo>
                <a:lnTo>
                  <a:pt x="7797806" y="4319863"/>
                </a:lnTo>
                <a:lnTo>
                  <a:pt x="7832618" y="4293031"/>
                </a:lnTo>
                <a:lnTo>
                  <a:pt x="7858841" y="4249899"/>
                </a:lnTo>
                <a:lnTo>
                  <a:pt x="7869199" y="4186605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1513700" y="2290997"/>
            <a:ext cx="7625715" cy="360000"/>
          </a:xfrm>
          <a:prstGeom prst="rect">
            <a:avLst/>
          </a:prstGeom>
          <a:solidFill>
            <a:srgbClr val="263074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 err="1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r>
              <a:rPr sz="1400" b="1" spc="-25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55" dirty="0" smtClean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r>
              <a:rPr lang="en-US" sz="1400" b="1" spc="-55" dirty="0" smtClean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r>
              <a:rPr sz="1400" b="1" spc="-55" dirty="0" smtClean="0">
                <a:solidFill>
                  <a:srgbClr val="FFFFFF"/>
                </a:solidFill>
                <a:latin typeface="Malgun Gothic"/>
                <a:cs typeface="Malgun Gothic"/>
              </a:rPr>
              <a:t>개</a:t>
            </a:r>
            <a:r>
              <a:rPr sz="1400" b="1" spc="-250" dirty="0" smtClean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직군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1497596" y="2749829"/>
            <a:ext cx="5626981" cy="266739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-110" dirty="0">
                <a:solidFill>
                  <a:srgbClr val="231F20"/>
                </a:solidFill>
                <a:latin typeface="Gulim"/>
                <a:cs typeface="Gulim"/>
              </a:rPr>
              <a:t>•가정위탁지원센터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•아동복지전담공무원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10" dirty="0">
                <a:solidFill>
                  <a:srgbClr val="231F20"/>
                </a:solidFill>
                <a:latin typeface="Gulim"/>
                <a:cs typeface="Gulim"/>
              </a:rPr>
              <a:t>•건강가정지원센터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20" dirty="0">
                <a:solidFill>
                  <a:srgbClr val="231F20"/>
                </a:solidFill>
                <a:latin typeface="Gulim"/>
                <a:cs typeface="Gulim"/>
              </a:rPr>
              <a:t>•사회복지 </a:t>
            </a:r>
            <a:r>
              <a:rPr sz="1400" b="1" spc="-195" dirty="0">
                <a:solidFill>
                  <a:srgbClr val="231F20"/>
                </a:solidFill>
                <a:latin typeface="Gulim"/>
                <a:cs typeface="Gulim"/>
              </a:rPr>
              <a:t>전담공무원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사회복지시설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30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sz="1400" b="1" spc="-30" dirty="0">
                <a:solidFill>
                  <a:srgbClr val="231F20"/>
                </a:solidFill>
                <a:latin typeface="Gulim"/>
                <a:cs typeface="Gulim"/>
              </a:rPr>
              <a:t>구급대원</a:t>
            </a:r>
            <a:endParaRPr sz="1400" b="1" dirty="0">
              <a:latin typeface="Gulim"/>
              <a:cs typeface="Gulim"/>
            </a:endParaRPr>
          </a:p>
          <a:p>
            <a:pPr marL="12700">
              <a:spcBef>
                <a:spcPts val="220"/>
              </a:spcBef>
            </a:pPr>
            <a:r>
              <a:rPr sz="1400" b="1" spc="-11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•</a:t>
            </a:r>
            <a:r>
              <a:rPr lang="ko-KR" altLang="en-US" sz="1400" b="1" spc="-6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보육교직원</a:t>
            </a:r>
            <a:r>
              <a:rPr lang="en-US" altLang="ko-KR" sz="1400" b="1" spc="-6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 </a:t>
            </a:r>
            <a:r>
              <a:rPr sz="1400" b="1" spc="-110" dirty="0" err="1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육아종합지원센터</a:t>
            </a:r>
            <a:endParaRPr sz="14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25" dirty="0">
                <a:solidFill>
                  <a:srgbClr val="231F20"/>
                </a:solidFill>
                <a:latin typeface="Gulim"/>
                <a:cs typeface="Gulim"/>
              </a:rPr>
              <a:t>•유치원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교직원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3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강사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95" dirty="0">
                <a:solidFill>
                  <a:srgbClr val="231F20"/>
                </a:solidFill>
                <a:latin typeface="Gulim"/>
                <a:cs typeface="Gulim"/>
              </a:rPr>
              <a:t>•장애인복지시설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125" dirty="0">
                <a:solidFill>
                  <a:srgbClr val="231F20"/>
                </a:solidFill>
                <a:latin typeface="Gulim"/>
                <a:cs typeface="Gulim"/>
              </a:rPr>
              <a:t>•청소년보호·재활센터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100" dirty="0">
                <a:solidFill>
                  <a:srgbClr val="231F20"/>
                </a:solidFill>
                <a:latin typeface="Gulim"/>
                <a:cs typeface="Gulim"/>
              </a:rPr>
              <a:t>•학원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교습소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90" dirty="0">
                <a:solidFill>
                  <a:srgbClr val="231F20"/>
                </a:solidFill>
                <a:latin typeface="Gulim"/>
                <a:cs typeface="Gulim"/>
              </a:rPr>
              <a:t>•취약계층아동에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대한 </a:t>
            </a:r>
            <a:r>
              <a:rPr sz="1400" b="1" spc="-200" dirty="0">
                <a:solidFill>
                  <a:srgbClr val="231F20"/>
                </a:solidFill>
                <a:latin typeface="Gulim"/>
                <a:cs typeface="Gulim"/>
              </a:rPr>
              <a:t>통합서비스지원</a:t>
            </a:r>
            <a:r>
              <a:rPr sz="1400" b="1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수행인력(드림스타트)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018860" y="2749829"/>
            <a:ext cx="2930525" cy="24263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-80" dirty="0">
                <a:solidFill>
                  <a:srgbClr val="231F20"/>
                </a:solidFill>
                <a:latin typeface="Gulim"/>
                <a:cs typeface="Gulim"/>
              </a:rPr>
              <a:t>•아동복지시설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75" dirty="0">
                <a:solidFill>
                  <a:srgbClr val="231F20"/>
                </a:solidFill>
                <a:latin typeface="Gulim"/>
                <a:cs typeface="Gulim"/>
              </a:rPr>
              <a:t>•가정폭력관련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상담소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 </a:t>
            </a:r>
            <a:r>
              <a:rPr sz="1400" b="1" spc="-190" dirty="0">
                <a:solidFill>
                  <a:srgbClr val="231F20"/>
                </a:solidFill>
                <a:latin typeface="Gulim"/>
                <a:cs typeface="Gulim"/>
              </a:rPr>
              <a:t>피해자</a:t>
            </a:r>
            <a:r>
              <a:rPr sz="1400" b="1" spc="-35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보호시설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•다문화가족지원센터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10" dirty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sz="1400" b="1" spc="-110" dirty="0" err="1" smtClean="0">
                <a:solidFill>
                  <a:srgbClr val="231F20"/>
                </a:solidFill>
                <a:latin typeface="Gulim"/>
                <a:cs typeface="Gulim"/>
              </a:rPr>
              <a:t>성매매피해상담소</a:t>
            </a:r>
            <a:endParaRPr lang="en-US" sz="1400" b="1" spc="-60" dirty="0" smtClean="0">
              <a:solidFill>
                <a:srgbClr val="231F20"/>
              </a:solidFill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spc="-60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sz="1400" b="1" spc="-60" dirty="0">
                <a:solidFill>
                  <a:srgbClr val="231F20"/>
                </a:solidFill>
                <a:latin typeface="Gulim"/>
                <a:cs typeface="Gulim"/>
              </a:rPr>
              <a:t>응급구조사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5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sz="1400" b="1" spc="-55" dirty="0">
                <a:solidFill>
                  <a:srgbClr val="231F20"/>
                </a:solidFill>
                <a:latin typeface="Gulim"/>
                <a:cs typeface="Gulim"/>
              </a:rPr>
              <a:t>의료기관의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장 및 </a:t>
            </a:r>
            <a:r>
              <a:rPr sz="1400" b="1" spc="-170" dirty="0">
                <a:solidFill>
                  <a:srgbClr val="231F20"/>
                </a:solidFill>
                <a:latin typeface="Gulim"/>
                <a:cs typeface="Gulim"/>
              </a:rPr>
              <a:t>의료인,</a:t>
            </a:r>
            <a:r>
              <a:rPr sz="1400" b="1" spc="-3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의료기사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55" dirty="0">
                <a:solidFill>
                  <a:srgbClr val="231F20"/>
                </a:solidFill>
                <a:latin typeface="Gulim"/>
                <a:cs typeface="Gulim"/>
              </a:rPr>
              <a:t>•청소년시설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1400" b="1" spc="-31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Gulim"/>
                <a:cs typeface="Gulim"/>
              </a:rPr>
              <a:t>청소년단체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•한부모가족복지시설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•아이돌보미(아이돌봄지원법상)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spc="-30" dirty="0">
                <a:solidFill>
                  <a:srgbClr val="231F20"/>
                </a:solidFill>
                <a:latin typeface="Gulim"/>
                <a:cs typeface="Gulim"/>
              </a:rPr>
              <a:t>•입양기관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1497596" y="5392470"/>
            <a:ext cx="5233670" cy="9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b="1" spc="-8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•정신의료기관, </a:t>
            </a:r>
            <a:r>
              <a:rPr sz="1400" b="1" spc="-19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정신질환자사회복귀시설, </a:t>
            </a:r>
            <a:r>
              <a:rPr sz="1400" b="1" spc="-20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정신요양시설 </a:t>
            </a:r>
            <a:r>
              <a:rPr sz="14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및</a:t>
            </a:r>
            <a:r>
              <a:rPr sz="1400" b="1" spc="-24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정신보건센터</a:t>
            </a:r>
            <a:endParaRPr sz="14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25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•초</a:t>
            </a:r>
            <a:r>
              <a:rPr sz="1400" b="1" spc="-23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· </a:t>
            </a:r>
            <a:r>
              <a:rPr sz="1400" b="1" spc="-20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중등교육법의 </a:t>
            </a:r>
            <a:r>
              <a:rPr sz="1400" b="1" spc="-19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교직원 </a:t>
            </a:r>
            <a:r>
              <a:rPr sz="1400" b="1" spc="-16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및 </a:t>
            </a:r>
            <a:r>
              <a:rPr sz="1400" b="1" spc="-18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전문상담교사, </a:t>
            </a:r>
            <a:r>
              <a:rPr sz="1400" b="1" spc="-19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산학겸임교사(교육복지사 </a:t>
            </a:r>
            <a:r>
              <a:rPr sz="1400" b="1" spc="-165" dirty="0" err="1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포함</a:t>
            </a:r>
            <a:r>
              <a:rPr sz="1400" b="1" spc="-165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)</a:t>
            </a:r>
            <a:endParaRPr lang="en-US" sz="1400" b="1" spc="-165" dirty="0" smtClean="0">
              <a:solidFill>
                <a:srgbClr val="231F20"/>
              </a:solidFill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12700">
              <a:spcBef>
                <a:spcPts val="219"/>
              </a:spcBef>
            </a:pPr>
            <a:r>
              <a:rPr lang="en-US" altLang="ko-KR" sz="1400" b="1" spc="-105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• </a:t>
            </a:r>
            <a:r>
              <a:rPr lang="ko-KR" altLang="en-US" sz="1400" b="1" spc="-105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성폭력피해상담소</a:t>
            </a:r>
            <a:r>
              <a:rPr lang="en-US" altLang="ko-KR" sz="1400" b="1" spc="-10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 </a:t>
            </a:r>
            <a:r>
              <a:rPr lang="ko-KR" altLang="en-US" sz="1400" b="1" spc="-20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성폭력피해자</a:t>
            </a:r>
            <a:r>
              <a:rPr lang="ko-KR" altLang="en-US" sz="1400" b="1" spc="-2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lang="ko-KR" altLang="en-US" sz="1400" b="1" spc="-204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보호시설</a:t>
            </a:r>
            <a:r>
              <a:rPr lang="en-US" altLang="ko-KR" sz="1400" b="1" spc="-204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,</a:t>
            </a:r>
            <a:r>
              <a:rPr lang="ko-KR" altLang="en-US" sz="1400" b="1" spc="-1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 성폭력피해자통합지원센터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endParaRPr sz="1400" b="1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04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7559929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3822010" y="678490"/>
            <a:ext cx="3484625" cy="3700907"/>
          </a:xfrm>
          <a:custGeom>
            <a:avLst/>
            <a:gdLst>
              <a:gd name="connsiteX0" fmla="*/ 0 w 0"/>
              <a:gd name="connsiteY0" fmla="*/ 0 w 0"/>
              <a:gd name="connsiteX1" fmla="*/ 0 w 0"/>
              <a:gd name="connsiteY1" fmla="*/ 0 w 0"/>
              <a:gd name="connsiteX2" fmla="*/ 0 w 0"/>
              <a:gd name="connsiteY2" fmla="*/ 0 w 0"/>
              <a:gd name="connsiteX3" fmla="*/ 0 w 0"/>
              <a:gd name="connsiteY3" fmla="*/ 0 w 0"/>
              <a:gd name="connsiteX4" fmla="*/ 0 w 0"/>
              <a:gd name="connsiteY4" fmla="*/ 0 w 0"/>
              <a:gd name="connsiteX5" fmla="*/ 0 w 0"/>
              <a:gd name="connsiteY5" fmla="*/ 0 w 0"/>
              <a:gd name="connsiteX6" fmla="*/ 0 w 0"/>
              <a:gd name="connsiteY6" fmla="*/ 0 w 0"/>
              <a:gd name="connsiteX7" fmla="*/ 0 w 0"/>
              <a:gd name="connsiteY7" fmla="*/ 0 w 0"/>
              <a:gd name="connsiteX8" fmla="*/ 0 w 0"/>
              <a:gd name="connsiteY8" fmla="*/ 0 w 0"/>
              <a:gd name="connsiteX9" fmla="*/ 0 w 0"/>
              <a:gd name="connsiteY9" fmla="*/ 0 w 0"/>
              <a:gd name="connsiteX10" fmla="*/ 0 w 0"/>
              <a:gd name="connsiteY10" fmla="*/ 0 w 0"/>
              <a:gd name="connsiteX11" fmla="*/ 0 w 0"/>
              <a:gd name="connsiteY11" fmla="*/ 0 w 0"/>
              <a:gd name="connsiteX12" fmla="*/ 0 w 0"/>
              <a:gd name="connsiteY12" fmla="*/ 0 w 0"/>
              <a:gd name="connsiteX13" fmla="*/ 0 w 0"/>
              <a:gd name="connsiteY13" fmla="*/ 0 w 0"/>
              <a:gd name="connsiteX14" fmla="*/ 0 w 0"/>
              <a:gd name="connsiteY14" fmla="*/ 0 w 0"/>
              <a:gd name="connsiteX15" fmla="*/ 0 w 0"/>
              <a:gd name="connsiteY15" fmla="*/ 0 w 0"/>
              <a:gd name="connsiteX16" fmla="*/ 0 w 0"/>
              <a:gd name="connsiteY16" fmla="*/ 0 w 0"/>
              <a:gd name="connsiteX17" fmla="*/ 0 w 0"/>
              <a:gd name="connsiteY17" fmla="*/ 0 w 0"/>
              <a:gd name="connsiteX18" fmla="*/ 0 w 0"/>
              <a:gd name="connsiteY18" fmla="*/ 0 w 0"/>
              <a:gd name="connsiteX19" fmla="*/ 0 w 0"/>
              <a:gd name="connsiteY19" fmla="*/ 0 w 0"/>
              <a:gd name="connsiteX20" fmla="*/ 0 w 0"/>
              <a:gd name="connsiteY20" fmla="*/ 0 w 0"/>
              <a:gd name="connsiteX21" fmla="*/ 0 w 0"/>
              <a:gd name="connsiteY21" fmla="*/ 0 w 0"/>
              <a:gd name="connsiteX22" fmla="*/ 0 w 0"/>
              <a:gd name="connsiteY22" fmla="*/ 0 w 0"/>
              <a:gd name="connsiteX23" fmla="*/ 0 w 0"/>
              <a:gd name="connsiteY23" fmla="*/ 0 w 0"/>
              <a:gd name="connsiteX24" fmla="*/ 0 w 0"/>
              <a:gd name="connsiteY24" fmla="*/ 0 w 0"/>
              <a:gd name="connsiteX25" fmla="*/ 0 w 0"/>
              <a:gd name="connsiteY25" fmla="*/ 0 w 0"/>
              <a:gd name="connsiteX26" fmla="*/ 0 w 0"/>
              <a:gd name="connsiteY26" fmla="*/ 0 w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4625" h="3700907">
                <a:moveTo>
                  <a:pt x="1398017" y="541909"/>
                </a:moveTo>
                <a:cubicBezTo>
                  <a:pt x="1394715" y="679704"/>
                  <a:pt x="1442086" y="805688"/>
                  <a:pt x="1522350" y="903859"/>
                </a:cubicBezTo>
                <a:cubicBezTo>
                  <a:pt x="1751458" y="1238250"/>
                  <a:pt x="1646302" y="1288923"/>
                  <a:pt x="1496442" y="1328673"/>
                </a:cubicBezTo>
                <a:cubicBezTo>
                  <a:pt x="1442086" y="1343532"/>
                  <a:pt x="1057530" y="1371092"/>
                  <a:pt x="482473" y="1142746"/>
                </a:cubicBezTo>
                <a:cubicBezTo>
                  <a:pt x="353569" y="1091438"/>
                  <a:pt x="26162" y="1086612"/>
                  <a:pt x="0" y="1370329"/>
                </a:cubicBezTo>
                <a:cubicBezTo>
                  <a:pt x="-18923" y="1583817"/>
                  <a:pt x="170561" y="1709928"/>
                  <a:pt x="329693" y="1762887"/>
                </a:cubicBezTo>
                <a:cubicBezTo>
                  <a:pt x="433452" y="1797938"/>
                  <a:pt x="886842" y="1947418"/>
                  <a:pt x="1229487" y="2018664"/>
                </a:cubicBezTo>
                <a:cubicBezTo>
                  <a:pt x="1400430" y="2054098"/>
                  <a:pt x="1402208" y="2250059"/>
                  <a:pt x="1350011" y="2351405"/>
                </a:cubicBezTo>
                <a:cubicBezTo>
                  <a:pt x="1199262" y="2642235"/>
                  <a:pt x="989712" y="2953131"/>
                  <a:pt x="874777" y="3144520"/>
                </a:cubicBezTo>
                <a:cubicBezTo>
                  <a:pt x="765176" y="3327146"/>
                  <a:pt x="753238" y="3629787"/>
                  <a:pt x="932054" y="3700907"/>
                </a:cubicBezTo>
                <a:cubicBezTo>
                  <a:pt x="1153288" y="3789426"/>
                  <a:pt x="1313689" y="3633343"/>
                  <a:pt x="1421893" y="3448431"/>
                </a:cubicBezTo>
                <a:cubicBezTo>
                  <a:pt x="1581151" y="3176777"/>
                  <a:pt x="1767206" y="2838450"/>
                  <a:pt x="1814831" y="2732278"/>
                </a:cubicBezTo>
                <a:cubicBezTo>
                  <a:pt x="1896619" y="2547874"/>
                  <a:pt x="1999616" y="2606166"/>
                  <a:pt x="1991742" y="2736723"/>
                </a:cubicBezTo>
                <a:cubicBezTo>
                  <a:pt x="1985011" y="2835910"/>
                  <a:pt x="1949450" y="3238500"/>
                  <a:pt x="1951863" y="3422650"/>
                </a:cubicBezTo>
                <a:cubicBezTo>
                  <a:pt x="1954658" y="3603117"/>
                  <a:pt x="2076070" y="3697986"/>
                  <a:pt x="2201037" y="3696462"/>
                </a:cubicBezTo>
                <a:cubicBezTo>
                  <a:pt x="2470786" y="3694176"/>
                  <a:pt x="2473834" y="3545840"/>
                  <a:pt x="2505838" y="3233674"/>
                </a:cubicBezTo>
                <a:cubicBezTo>
                  <a:pt x="2528063" y="3021203"/>
                  <a:pt x="2526793" y="2833370"/>
                  <a:pt x="2550034" y="2472817"/>
                </a:cubicBezTo>
                <a:cubicBezTo>
                  <a:pt x="2565020" y="2235581"/>
                  <a:pt x="2564385" y="1916049"/>
                  <a:pt x="2738248" y="1814195"/>
                </a:cubicBezTo>
                <a:cubicBezTo>
                  <a:pt x="2916175" y="1709928"/>
                  <a:pt x="3109088" y="1603120"/>
                  <a:pt x="3240279" y="1511681"/>
                </a:cubicBezTo>
                <a:cubicBezTo>
                  <a:pt x="3419095" y="1387220"/>
                  <a:pt x="3493644" y="1282064"/>
                  <a:pt x="3484627" y="1117473"/>
                </a:cubicBezTo>
                <a:cubicBezTo>
                  <a:pt x="3476752" y="969518"/>
                  <a:pt x="3349118" y="828167"/>
                  <a:pt x="3069337" y="990600"/>
                </a:cubicBezTo>
                <a:cubicBezTo>
                  <a:pt x="2591563" y="1265301"/>
                  <a:pt x="2439289" y="1240790"/>
                  <a:pt x="2439289" y="1240790"/>
                </a:cubicBezTo>
                <a:cubicBezTo>
                  <a:pt x="2292478" y="1229613"/>
                  <a:pt x="2295145" y="1126617"/>
                  <a:pt x="2405888" y="902462"/>
                </a:cubicBezTo>
                <a:cubicBezTo>
                  <a:pt x="2479168" y="748411"/>
                  <a:pt x="2494535" y="667893"/>
                  <a:pt x="2495170" y="539242"/>
                </a:cubicBezTo>
                <a:cubicBezTo>
                  <a:pt x="2496821" y="228853"/>
                  <a:pt x="2290954" y="21971"/>
                  <a:pt x="1987297" y="762"/>
                </a:cubicBezTo>
                <a:cubicBezTo>
                  <a:pt x="1977391" y="381"/>
                  <a:pt x="1967611" y="0"/>
                  <a:pt x="1957833" y="0"/>
                </a:cubicBezTo>
                <a:cubicBezTo>
                  <a:pt x="1690244" y="0"/>
                  <a:pt x="1403986" y="249047"/>
                  <a:pt x="1398017" y="541909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0" rIns="0" bIns="0" rtlCol="0" anchor="ctr"/>
          <a:lstStyle/>
          <a:p>
            <a:pPr indent="0" algn="ctr">
              <a:lnSpc>
                <a:spcPts val="11500"/>
              </a:lnSpc>
            </a:pPr>
            <a:r>
              <a:rPr lang="en-US" altLang="ko-KR" sz="9000" b="1" dirty="0" smtClean="0">
                <a:solidFill>
                  <a:srgbClr val="127BC8"/>
                </a:solidFill>
              </a:rPr>
              <a:t>1</a:t>
            </a:r>
          </a:p>
        </p:txBody>
      </p:sp>
      <p:sp>
        <p:nvSpPr>
          <p:cNvPr id="6" name="object 2"/>
          <p:cNvSpPr txBox="1"/>
          <p:nvPr/>
        </p:nvSpPr>
        <p:spPr>
          <a:xfrm>
            <a:off x="4660900" y="4591100"/>
            <a:ext cx="247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000" b="1" spc="-340" dirty="0" smtClean="0">
                <a:solidFill>
                  <a:srgbClr val="FFFFFF"/>
                </a:solidFill>
                <a:latin typeface="Malgun Gothic"/>
                <a:cs typeface="Malgun Gothic"/>
              </a:rPr>
              <a:t>들어가며</a:t>
            </a:r>
            <a:endParaRPr sz="30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01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2054" y="1304506"/>
            <a:ext cx="2400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신고의무직군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참고자료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25233" y="11"/>
            <a:ext cx="332718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12"/>
            <a:ext cx="3178334" cy="18016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graphicFrame>
        <p:nvGraphicFramePr>
          <p:cNvPr id="227" name="object 227"/>
          <p:cNvGraphicFramePr>
            <a:graphicFrameLocks noGrp="1"/>
          </p:cNvGraphicFramePr>
          <p:nvPr/>
        </p:nvGraphicFramePr>
        <p:xfrm>
          <a:off x="540004" y="1875180"/>
          <a:ext cx="9613265" cy="4994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3366135"/>
                <a:gridCol w="1476375"/>
                <a:gridCol w="3330575"/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법률명(약칭)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89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신고의무자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89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법률명(약칭)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189C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신고의무자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189CB1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아동학대처벌법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가정위탁의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아동복지시설의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종사자(아동보호전문기관</a:t>
                      </a:r>
                      <a:r>
                        <a:rPr sz="1100" spc="-17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제외)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영유아보육법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육아종합지원센터의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어린이집의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 등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보육교직원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아동복지법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아동복지전담공무원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취약계층 아동에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대한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통합서비스지원</a:t>
                      </a:r>
                      <a:r>
                        <a:rPr sz="1100" spc="-18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수행인력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유아교육법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교직원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강사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가정폭력방지법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865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가정폭력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관련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상담소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가정폭력피해자 보호시설의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2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초·중등교육법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교직원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전문상담교사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산학겸임교사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등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건강가정기본법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건강가정지원센터의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학원법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학원의 운영자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강사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</a:t>
                      </a:r>
                      <a:r>
                        <a:rPr sz="1100" spc="-21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직원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교습소의 교습자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직원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다문화가족지원법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다문화가족지원센터의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의료법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의료기관의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의료인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의료기사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한부모가족지원법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한부모가족복지시설의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청소년기본법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청소년시설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청소년단체의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사회복지사업법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사회복지전담공무원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사회복지시설의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청소년보호법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청소년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보호 </a:t>
                      </a:r>
                      <a:r>
                        <a:rPr sz="1100" spc="-1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재활센터의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22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성매매피해자보호법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860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8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5조에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따른</a:t>
                      </a:r>
                      <a:r>
                        <a:rPr sz="1100" spc="-19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지원시설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성매매피해상담소의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장애인복지법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marR="389255" indent="-793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장애인복지시설의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종사자로서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시설에서  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장애아동에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대한 상담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치료 </a:t>
                      </a:r>
                      <a:r>
                        <a:rPr sz="1100" spc="-11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· 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훈련 또는 요양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업무를  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수행하는 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사람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582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성폭력방지법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 marR="673100" indent="-78740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성폭력피해상담소 </a:t>
                      </a:r>
                      <a:r>
                        <a:rPr sz="1100" spc="-10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및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성폭력피해자보호시설의 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  <a:p>
                      <a:pPr marL="150495" indent="-78740">
                        <a:lnSpc>
                          <a:spcPct val="100000"/>
                        </a:lnSpc>
                        <a:buChar char="-"/>
                        <a:tabLst>
                          <a:tab pos="151130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성폭력피해자통합지원센터의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12395" indent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15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정신건강증진 </a:t>
                      </a:r>
                      <a:r>
                        <a:rPr sz="1100" b="1" spc="-12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및  </a:t>
                      </a:r>
                      <a:r>
                        <a:rPr sz="1100" b="1" spc="-15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정신질환자</a:t>
                      </a:r>
                      <a:r>
                        <a:rPr sz="1100" b="1" spc="-22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복지서비스  </a:t>
                      </a:r>
                      <a:r>
                        <a:rPr sz="1100" b="1" spc="-14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지원에 </a:t>
                      </a:r>
                      <a:r>
                        <a:rPr sz="1100" b="1" spc="-14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관한</a:t>
                      </a:r>
                      <a:r>
                        <a:rPr sz="1100" b="1" spc="-19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5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법률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6034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 indent="-78740">
                        <a:lnSpc>
                          <a:spcPct val="100000"/>
                        </a:lnSpc>
                        <a:spcBef>
                          <a:spcPts val="865"/>
                        </a:spcBef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정신건강복지센터, </a:t>
                      </a:r>
                      <a:r>
                        <a:rPr sz="1100" spc="-12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정신의료기관,</a:t>
                      </a:r>
                      <a:r>
                        <a:rPr sz="1100" spc="-15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정신요양시설</a:t>
                      </a:r>
                      <a:endParaRPr sz="1100" dirty="0">
                        <a:latin typeface="Gulim"/>
                        <a:cs typeface="Gulim"/>
                      </a:endParaRPr>
                    </a:p>
                    <a:p>
                      <a:pPr marL="149860" indent="-78740">
                        <a:lnSpc>
                          <a:spcPct val="100000"/>
                        </a:lnSpc>
                        <a:buChar char="-"/>
                        <a:tabLst>
                          <a:tab pos="150495" algn="l"/>
                        </a:tabLst>
                      </a:pP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정신재활시설의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4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소방기본법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구급대의</a:t>
                      </a:r>
                      <a:r>
                        <a:rPr sz="1100" spc="-15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대원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아이돌봄</a:t>
                      </a:r>
                      <a:r>
                        <a:rPr sz="1100" b="1" spc="-16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지원법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</a:t>
                      </a:r>
                      <a:r>
                        <a:rPr sz="1100" spc="-2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아이돌보미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30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응급의료에 </a:t>
                      </a:r>
                      <a:r>
                        <a:rPr sz="1100" b="1" spc="-114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관한</a:t>
                      </a:r>
                      <a:r>
                        <a:rPr sz="1100" b="1" spc="-204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법률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응급의료기관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등에 </a:t>
                      </a:r>
                      <a:r>
                        <a:rPr sz="1100" spc="-12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종사하는</a:t>
                      </a:r>
                      <a:r>
                        <a:rPr sz="1100" spc="-18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응급구조사</a:t>
                      </a:r>
                      <a:endParaRPr sz="1100">
                        <a:latin typeface="Gulim"/>
                        <a:cs typeface="Gulim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b="1" spc="-135" dirty="0">
                          <a:solidFill>
                            <a:srgbClr val="231F20"/>
                          </a:solidFill>
                          <a:latin typeface="Malgun Gothic"/>
                          <a:cs typeface="Malgun Gothic"/>
                        </a:rPr>
                        <a:t>입양특례법</a:t>
                      </a:r>
                      <a:endParaRPr sz="1100" dirty="0">
                        <a:latin typeface="Malgun Gothic"/>
                        <a:cs typeface="Malgun Gothic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R w="6350">
                      <a:solidFill>
                        <a:srgbClr val="189CB1"/>
                      </a:solidFill>
                      <a:prstDash val="solid"/>
                    </a:lnR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30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- </a:t>
                      </a:r>
                      <a:r>
                        <a:rPr sz="1100" spc="-13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입양기관의 </a:t>
                      </a:r>
                      <a:r>
                        <a:rPr sz="1100" spc="-114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장과</a:t>
                      </a:r>
                      <a:r>
                        <a:rPr sz="1100" spc="-160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 </a:t>
                      </a:r>
                      <a:r>
                        <a:rPr sz="1100" spc="-135" dirty="0">
                          <a:solidFill>
                            <a:srgbClr val="231F20"/>
                          </a:solidFill>
                          <a:latin typeface="Gulim"/>
                          <a:cs typeface="Gulim"/>
                        </a:rPr>
                        <a:t>종사자</a:t>
                      </a:r>
                      <a:endParaRPr sz="1100" dirty="0">
                        <a:latin typeface="Gulim"/>
                        <a:cs typeface="Gulim"/>
                      </a:endParaRPr>
                    </a:p>
                  </a:txBody>
                  <a:tcPr marL="0" marR="0" marT="27940" marB="0">
                    <a:lnL w="6350">
                      <a:solidFill>
                        <a:srgbClr val="189CB1"/>
                      </a:solidFill>
                      <a:prstDash val="solid"/>
                    </a:lnL>
                    <a:lnT w="6350">
                      <a:solidFill>
                        <a:srgbClr val="189CB1"/>
                      </a:solidFill>
                      <a:prstDash val="solid"/>
                    </a:lnT>
                    <a:lnB w="6350">
                      <a:solidFill>
                        <a:srgbClr val="189CB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46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bject 4"/>
          <p:cNvSpPr/>
          <p:nvPr/>
        </p:nvSpPr>
        <p:spPr>
          <a:xfrm>
            <a:off x="4047124" y="2888373"/>
            <a:ext cx="3002613" cy="3886200"/>
          </a:xfrm>
          <a:custGeom>
            <a:avLst/>
            <a:gdLst/>
            <a:ahLst/>
            <a:cxnLst/>
            <a:rect l="l" t="t" r="r" b="b"/>
            <a:pathLst>
              <a:path w="3274060" h="3886200">
                <a:moveTo>
                  <a:pt x="0" y="0"/>
                </a:moveTo>
                <a:lnTo>
                  <a:pt x="3273552" y="0"/>
                </a:lnTo>
                <a:lnTo>
                  <a:pt x="3273552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48360" y="2150364"/>
            <a:ext cx="3274060" cy="645160"/>
          </a:xfrm>
          <a:custGeom>
            <a:avLst/>
            <a:gdLst/>
            <a:ahLst/>
            <a:cxnLst/>
            <a:rect l="l" t="t" r="r" b="b"/>
            <a:pathLst>
              <a:path w="3274060" h="645160">
                <a:moveTo>
                  <a:pt x="0" y="0"/>
                </a:moveTo>
                <a:lnTo>
                  <a:pt x="3273552" y="0"/>
                </a:lnTo>
                <a:lnTo>
                  <a:pt x="3273552" y="644651"/>
                </a:lnTo>
                <a:lnTo>
                  <a:pt x="0" y="64465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2142007"/>
            <a:ext cx="3240405" cy="612140"/>
          </a:xfrm>
          <a:custGeom>
            <a:avLst/>
            <a:gdLst/>
            <a:ahLst/>
            <a:cxnLst/>
            <a:rect l="l" t="t" r="r" b="b"/>
            <a:pathLst>
              <a:path w="3240404" h="612139">
                <a:moveTo>
                  <a:pt x="316800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40004"/>
                </a:lnTo>
                <a:lnTo>
                  <a:pt x="1124" y="581626"/>
                </a:lnTo>
                <a:lnTo>
                  <a:pt x="8999" y="603000"/>
                </a:lnTo>
                <a:lnTo>
                  <a:pt x="30373" y="610875"/>
                </a:lnTo>
                <a:lnTo>
                  <a:pt x="71996" y="612000"/>
                </a:lnTo>
                <a:lnTo>
                  <a:pt x="3168002" y="612000"/>
                </a:lnTo>
                <a:lnTo>
                  <a:pt x="3209625" y="610875"/>
                </a:lnTo>
                <a:lnTo>
                  <a:pt x="3230999" y="603000"/>
                </a:lnTo>
                <a:lnTo>
                  <a:pt x="3238873" y="581626"/>
                </a:lnTo>
                <a:lnTo>
                  <a:pt x="3239998" y="540004"/>
                </a:lnTo>
                <a:lnTo>
                  <a:pt x="3239998" y="71996"/>
                </a:lnTo>
                <a:lnTo>
                  <a:pt x="3238873" y="30373"/>
                </a:lnTo>
                <a:lnTo>
                  <a:pt x="3230999" y="8999"/>
                </a:lnTo>
                <a:lnTo>
                  <a:pt x="3209625" y="1124"/>
                </a:lnTo>
                <a:lnTo>
                  <a:pt x="316800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360" y="2888373"/>
            <a:ext cx="3274060" cy="3886200"/>
          </a:xfrm>
          <a:custGeom>
            <a:avLst/>
            <a:gdLst/>
            <a:ahLst/>
            <a:cxnLst/>
            <a:rect l="l" t="t" r="r" b="b"/>
            <a:pathLst>
              <a:path w="3274060" h="3886200">
                <a:moveTo>
                  <a:pt x="0" y="0"/>
                </a:moveTo>
                <a:lnTo>
                  <a:pt x="3273552" y="0"/>
                </a:lnTo>
                <a:lnTo>
                  <a:pt x="3273552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2880004"/>
            <a:ext cx="3240405" cy="3852545"/>
          </a:xfrm>
          <a:custGeom>
            <a:avLst/>
            <a:gdLst/>
            <a:ahLst/>
            <a:cxnLst/>
            <a:rect l="l" t="t" r="r" b="b"/>
            <a:pathLst>
              <a:path w="3240404" h="3852545">
                <a:moveTo>
                  <a:pt x="316800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3780002"/>
                </a:lnTo>
                <a:lnTo>
                  <a:pt x="1124" y="3821625"/>
                </a:lnTo>
                <a:lnTo>
                  <a:pt x="8999" y="3842999"/>
                </a:lnTo>
                <a:lnTo>
                  <a:pt x="30373" y="3850873"/>
                </a:lnTo>
                <a:lnTo>
                  <a:pt x="71996" y="3851998"/>
                </a:lnTo>
                <a:lnTo>
                  <a:pt x="3168002" y="3851998"/>
                </a:lnTo>
                <a:lnTo>
                  <a:pt x="3209625" y="3850873"/>
                </a:lnTo>
                <a:lnTo>
                  <a:pt x="3230999" y="3842999"/>
                </a:lnTo>
                <a:lnTo>
                  <a:pt x="3238873" y="3821625"/>
                </a:lnTo>
                <a:lnTo>
                  <a:pt x="3239998" y="3780002"/>
                </a:lnTo>
                <a:lnTo>
                  <a:pt x="3239998" y="71996"/>
                </a:lnTo>
                <a:lnTo>
                  <a:pt x="3238873" y="30373"/>
                </a:lnTo>
                <a:lnTo>
                  <a:pt x="3230999" y="8999"/>
                </a:lnTo>
                <a:lnTo>
                  <a:pt x="3209625" y="1124"/>
                </a:lnTo>
                <a:lnTo>
                  <a:pt x="3168002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7797" y="2150364"/>
            <a:ext cx="2985770" cy="645160"/>
          </a:xfrm>
          <a:custGeom>
            <a:avLst/>
            <a:gdLst/>
            <a:ahLst/>
            <a:cxnLst/>
            <a:rect l="l" t="t" r="r" b="b"/>
            <a:pathLst>
              <a:path w="2985770" h="645160">
                <a:moveTo>
                  <a:pt x="0" y="0"/>
                </a:moveTo>
                <a:lnTo>
                  <a:pt x="2985516" y="0"/>
                </a:lnTo>
                <a:lnTo>
                  <a:pt x="2985516" y="644651"/>
                </a:lnTo>
                <a:lnTo>
                  <a:pt x="0" y="64465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9440" y="2142007"/>
            <a:ext cx="2952115" cy="612140"/>
          </a:xfrm>
          <a:custGeom>
            <a:avLst/>
            <a:gdLst/>
            <a:ahLst/>
            <a:cxnLst/>
            <a:rect l="l" t="t" r="r" b="b"/>
            <a:pathLst>
              <a:path w="2952115" h="612139">
                <a:moveTo>
                  <a:pt x="287999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40004"/>
                </a:lnTo>
                <a:lnTo>
                  <a:pt x="1124" y="581626"/>
                </a:lnTo>
                <a:lnTo>
                  <a:pt x="8999" y="603000"/>
                </a:lnTo>
                <a:lnTo>
                  <a:pt x="30373" y="610875"/>
                </a:lnTo>
                <a:lnTo>
                  <a:pt x="71996" y="612000"/>
                </a:lnTo>
                <a:lnTo>
                  <a:pt x="2879991" y="612000"/>
                </a:lnTo>
                <a:lnTo>
                  <a:pt x="2921621" y="610875"/>
                </a:lnTo>
                <a:lnTo>
                  <a:pt x="2942999" y="603000"/>
                </a:lnTo>
                <a:lnTo>
                  <a:pt x="2950875" y="581626"/>
                </a:lnTo>
                <a:lnTo>
                  <a:pt x="2952000" y="540004"/>
                </a:lnTo>
                <a:lnTo>
                  <a:pt x="2952000" y="71996"/>
                </a:lnTo>
                <a:lnTo>
                  <a:pt x="2950875" y="30373"/>
                </a:lnTo>
                <a:lnTo>
                  <a:pt x="2942999" y="8999"/>
                </a:lnTo>
                <a:lnTo>
                  <a:pt x="2921621" y="1124"/>
                </a:lnTo>
                <a:lnTo>
                  <a:pt x="2879991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17797" y="2888373"/>
            <a:ext cx="2985770" cy="3886200"/>
          </a:xfrm>
          <a:custGeom>
            <a:avLst/>
            <a:gdLst/>
            <a:ahLst/>
            <a:cxnLst/>
            <a:rect l="l" t="t" r="r" b="b"/>
            <a:pathLst>
              <a:path w="2985770" h="3886200">
                <a:moveTo>
                  <a:pt x="0" y="0"/>
                </a:moveTo>
                <a:lnTo>
                  <a:pt x="2985516" y="0"/>
                </a:lnTo>
                <a:lnTo>
                  <a:pt x="2985516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02715" y="2880753"/>
            <a:ext cx="2952115" cy="3852545"/>
          </a:xfrm>
          <a:custGeom>
            <a:avLst/>
            <a:gdLst/>
            <a:ahLst/>
            <a:cxnLst/>
            <a:rect l="l" t="t" r="r" b="b"/>
            <a:pathLst>
              <a:path w="2952115" h="3852545">
                <a:moveTo>
                  <a:pt x="287999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3780002"/>
                </a:lnTo>
                <a:lnTo>
                  <a:pt x="1124" y="3821625"/>
                </a:lnTo>
                <a:lnTo>
                  <a:pt x="8999" y="3842999"/>
                </a:lnTo>
                <a:lnTo>
                  <a:pt x="30373" y="3850873"/>
                </a:lnTo>
                <a:lnTo>
                  <a:pt x="71996" y="3851998"/>
                </a:lnTo>
                <a:lnTo>
                  <a:pt x="2879991" y="3851998"/>
                </a:lnTo>
                <a:lnTo>
                  <a:pt x="2921621" y="3850873"/>
                </a:lnTo>
                <a:lnTo>
                  <a:pt x="2942999" y="3842999"/>
                </a:lnTo>
                <a:lnTo>
                  <a:pt x="2950875" y="3821625"/>
                </a:lnTo>
                <a:lnTo>
                  <a:pt x="2952000" y="3780002"/>
                </a:lnTo>
                <a:lnTo>
                  <a:pt x="2952000" y="71996"/>
                </a:lnTo>
                <a:lnTo>
                  <a:pt x="2950875" y="30373"/>
                </a:lnTo>
                <a:lnTo>
                  <a:pt x="2942999" y="8999"/>
                </a:lnTo>
                <a:lnTo>
                  <a:pt x="2921621" y="1124"/>
                </a:lnTo>
                <a:lnTo>
                  <a:pt x="2879991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994734" y="1304506"/>
            <a:ext cx="26949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rgbClr val="007DC4"/>
                </a:solidFill>
              </a:rPr>
              <a:t>아동학대 </a:t>
            </a:r>
            <a:r>
              <a:rPr sz="2000" spc="-170" dirty="0">
                <a:solidFill>
                  <a:srgbClr val="007DC4"/>
                </a:solidFill>
              </a:rPr>
              <a:t>신고의무자</a:t>
            </a:r>
            <a:r>
              <a:rPr sz="2000" spc="-4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현황</a:t>
            </a:r>
            <a:endParaRPr sz="2000" dirty="0"/>
          </a:p>
        </p:txBody>
      </p:sp>
      <p:sp>
        <p:nvSpPr>
          <p:cNvPr id="12" name="object 12"/>
          <p:cNvSpPr/>
          <p:nvPr/>
        </p:nvSpPr>
        <p:spPr>
          <a:xfrm>
            <a:off x="6984123" y="11"/>
            <a:ext cx="316829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003" y="11"/>
            <a:ext cx="329474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48360" y="2293061"/>
            <a:ext cx="3274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2515">
              <a:lnSpc>
                <a:spcPct val="100000"/>
              </a:lnSpc>
              <a:spcBef>
                <a:spcPts val="100"/>
              </a:spcBef>
            </a:pPr>
            <a:r>
              <a:rPr sz="16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신고접수</a:t>
            </a:r>
            <a:r>
              <a:rPr sz="16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건수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3006712" y="3055010"/>
            <a:ext cx="53721" cy="24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67444" y="3054426"/>
            <a:ext cx="540385" cy="388620"/>
          </a:xfrm>
          <a:custGeom>
            <a:avLst/>
            <a:gdLst/>
            <a:ahLst/>
            <a:cxnLst/>
            <a:rect l="l" t="t" r="r" b="b"/>
            <a:pathLst>
              <a:path w="540385" h="388620">
                <a:moveTo>
                  <a:pt x="342328" y="248539"/>
                </a:moveTo>
                <a:lnTo>
                  <a:pt x="197510" y="248539"/>
                </a:lnTo>
                <a:lnTo>
                  <a:pt x="265772" y="388340"/>
                </a:lnTo>
                <a:lnTo>
                  <a:pt x="342328" y="248539"/>
                </a:lnTo>
                <a:close/>
              </a:path>
              <a:path w="540385" h="388620">
                <a:moveTo>
                  <a:pt x="539762" y="0"/>
                </a:moveTo>
                <a:lnTo>
                  <a:pt x="0" y="12"/>
                </a:lnTo>
                <a:lnTo>
                  <a:pt x="0" y="248539"/>
                </a:lnTo>
                <a:lnTo>
                  <a:pt x="539762" y="248539"/>
                </a:lnTo>
                <a:lnTo>
                  <a:pt x="539762" y="0"/>
                </a:lnTo>
                <a:close/>
              </a:path>
            </a:pathLst>
          </a:custGeom>
          <a:solidFill>
            <a:srgbClr val="3A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841836" y="6417975"/>
            <a:ext cx="3340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00" b="1" spc="-75" dirty="0">
                <a:solidFill>
                  <a:srgbClr val="231F20"/>
                </a:solidFill>
                <a:latin typeface="Malgun Gothic"/>
                <a:cs typeface="Malgun Gothic"/>
              </a:rPr>
              <a:t>2005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790954" y="6417975"/>
            <a:ext cx="3340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00" b="1" spc="-75" dirty="0">
                <a:solidFill>
                  <a:srgbClr val="231F20"/>
                </a:solidFill>
                <a:latin typeface="Malgun Gothic"/>
                <a:cs typeface="Malgun Gothic"/>
              </a:rPr>
              <a:t>2015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2879420" y="6417975"/>
            <a:ext cx="334010" cy="2139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00" b="1" spc="-75" dirty="0">
                <a:solidFill>
                  <a:srgbClr val="231F20"/>
                </a:solidFill>
                <a:latin typeface="Malgun Gothic"/>
                <a:cs typeface="Malgun Gothic"/>
              </a:rPr>
              <a:t>2016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240193" y="5433377"/>
            <a:ext cx="53720" cy="247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0427" y="5432793"/>
            <a:ext cx="540385" cy="388620"/>
          </a:xfrm>
          <a:custGeom>
            <a:avLst/>
            <a:gdLst/>
            <a:ahLst/>
            <a:cxnLst/>
            <a:rect l="l" t="t" r="r" b="b"/>
            <a:pathLst>
              <a:path w="540385" h="388620">
                <a:moveTo>
                  <a:pt x="342328" y="248539"/>
                </a:moveTo>
                <a:lnTo>
                  <a:pt x="197510" y="248539"/>
                </a:lnTo>
                <a:lnTo>
                  <a:pt x="265772" y="388340"/>
                </a:lnTo>
                <a:lnTo>
                  <a:pt x="342328" y="248539"/>
                </a:lnTo>
                <a:close/>
              </a:path>
              <a:path w="540385" h="388620">
                <a:moveTo>
                  <a:pt x="539762" y="0"/>
                </a:moveTo>
                <a:lnTo>
                  <a:pt x="0" y="12"/>
                </a:lnTo>
                <a:lnTo>
                  <a:pt x="0" y="248539"/>
                </a:lnTo>
                <a:lnTo>
                  <a:pt x="539762" y="248539"/>
                </a:lnTo>
                <a:lnTo>
                  <a:pt x="539762" y="0"/>
                </a:lnTo>
                <a:close/>
              </a:path>
            </a:pathLst>
          </a:custGeom>
          <a:solidFill>
            <a:srgbClr val="3A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749166" y="5463207"/>
            <a:ext cx="43624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950" b="1" spc="-15" dirty="0">
                <a:solidFill>
                  <a:srgbClr val="FFFFFF"/>
                </a:solidFill>
                <a:latin typeface="Malgun Gothic"/>
                <a:cs typeface="Malgun Gothic"/>
              </a:rPr>
              <a:t>1,607건</a:t>
            </a:r>
            <a:endParaRPr sz="950">
              <a:latin typeface="Malgun Gothic"/>
              <a:cs typeface="Malgun Gothic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908759" y="4367682"/>
            <a:ext cx="53721" cy="247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69491" y="4367098"/>
            <a:ext cx="540385" cy="388620"/>
          </a:xfrm>
          <a:custGeom>
            <a:avLst/>
            <a:gdLst/>
            <a:ahLst/>
            <a:cxnLst/>
            <a:rect l="l" t="t" r="r" b="b"/>
            <a:pathLst>
              <a:path w="540385" h="388620">
                <a:moveTo>
                  <a:pt x="342328" y="248538"/>
                </a:moveTo>
                <a:lnTo>
                  <a:pt x="197510" y="248538"/>
                </a:lnTo>
                <a:lnTo>
                  <a:pt x="265772" y="388340"/>
                </a:lnTo>
                <a:lnTo>
                  <a:pt x="342328" y="248538"/>
                </a:lnTo>
                <a:close/>
              </a:path>
              <a:path w="540385" h="388620">
                <a:moveTo>
                  <a:pt x="539762" y="0"/>
                </a:moveTo>
                <a:lnTo>
                  <a:pt x="0" y="12"/>
                </a:lnTo>
                <a:lnTo>
                  <a:pt x="0" y="248538"/>
                </a:lnTo>
                <a:lnTo>
                  <a:pt x="539762" y="248538"/>
                </a:lnTo>
                <a:lnTo>
                  <a:pt x="539762" y="0"/>
                </a:lnTo>
                <a:close/>
              </a:path>
            </a:pathLst>
          </a:custGeom>
          <a:solidFill>
            <a:srgbClr val="3A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 txBox="1"/>
          <p:nvPr/>
        </p:nvSpPr>
        <p:spPr>
          <a:xfrm>
            <a:off x="2523058" y="3084903"/>
            <a:ext cx="436245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950" b="1" spc="-15" dirty="0">
                <a:solidFill>
                  <a:srgbClr val="FFFFFF"/>
                </a:solidFill>
                <a:latin typeface="Malgun Gothic"/>
                <a:cs typeface="Malgun Gothic"/>
              </a:rPr>
              <a:t>8,288건</a:t>
            </a:r>
            <a:endParaRPr sz="950">
              <a:latin typeface="Malgun Gothic"/>
              <a:cs typeface="Malgun Gothic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00432" y="6408410"/>
            <a:ext cx="2875280" cy="0"/>
          </a:xfrm>
          <a:custGeom>
            <a:avLst/>
            <a:gdLst/>
            <a:ahLst/>
            <a:cxnLst/>
            <a:rect l="l" t="t" r="r" b="b"/>
            <a:pathLst>
              <a:path w="2875279">
                <a:moveTo>
                  <a:pt x="0" y="0"/>
                </a:moveTo>
                <a:lnTo>
                  <a:pt x="2875026" y="0"/>
                </a:lnTo>
              </a:path>
            </a:pathLst>
          </a:custGeom>
          <a:ln w="24168">
            <a:solidFill>
              <a:srgbClr val="C9C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97710" y="4791037"/>
            <a:ext cx="84353" cy="1599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24939" y="4790605"/>
            <a:ext cx="376555" cy="1614805"/>
          </a:xfrm>
          <a:custGeom>
            <a:avLst/>
            <a:gdLst/>
            <a:ahLst/>
            <a:cxnLst/>
            <a:rect l="l" t="t" r="r" b="b"/>
            <a:pathLst>
              <a:path w="376555" h="1614804">
                <a:moveTo>
                  <a:pt x="0" y="1614284"/>
                </a:moveTo>
                <a:lnTo>
                  <a:pt x="0" y="0"/>
                </a:lnTo>
                <a:lnTo>
                  <a:pt x="376389" y="0"/>
                </a:lnTo>
                <a:lnTo>
                  <a:pt x="376389" y="1614284"/>
                </a:lnTo>
                <a:lnTo>
                  <a:pt x="0" y="1614284"/>
                </a:lnTo>
                <a:close/>
              </a:path>
            </a:pathLst>
          </a:custGeom>
          <a:solidFill>
            <a:srgbClr val="43A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35808" y="3480092"/>
            <a:ext cx="84353" cy="2910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63037" y="3479317"/>
            <a:ext cx="376555" cy="2926080"/>
          </a:xfrm>
          <a:custGeom>
            <a:avLst/>
            <a:gdLst/>
            <a:ahLst/>
            <a:cxnLst/>
            <a:rect l="l" t="t" r="r" b="b"/>
            <a:pathLst>
              <a:path w="376555" h="2926079">
                <a:moveTo>
                  <a:pt x="0" y="2925572"/>
                </a:moveTo>
                <a:lnTo>
                  <a:pt x="0" y="0"/>
                </a:lnTo>
                <a:lnTo>
                  <a:pt x="376389" y="0"/>
                </a:lnTo>
                <a:lnTo>
                  <a:pt x="376389" y="2925572"/>
                </a:lnTo>
                <a:lnTo>
                  <a:pt x="0" y="2925572"/>
                </a:lnTo>
                <a:close/>
              </a:path>
            </a:pathLst>
          </a:custGeom>
          <a:solidFill>
            <a:srgbClr val="E95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59763" y="5849645"/>
            <a:ext cx="90843" cy="551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84898" y="5846826"/>
            <a:ext cx="376555" cy="558165"/>
          </a:xfrm>
          <a:custGeom>
            <a:avLst/>
            <a:gdLst/>
            <a:ahLst/>
            <a:cxnLst/>
            <a:rect l="l" t="t" r="r" b="b"/>
            <a:pathLst>
              <a:path w="376555" h="558164">
                <a:moveTo>
                  <a:pt x="0" y="0"/>
                </a:moveTo>
                <a:lnTo>
                  <a:pt x="376389" y="0"/>
                </a:lnTo>
                <a:lnTo>
                  <a:pt x="376389" y="558063"/>
                </a:lnTo>
                <a:lnTo>
                  <a:pt x="0" y="558063"/>
                </a:lnTo>
                <a:lnTo>
                  <a:pt x="0" y="0"/>
                </a:lnTo>
                <a:close/>
              </a:path>
            </a:pathLst>
          </a:custGeom>
          <a:solidFill>
            <a:srgbClr val="C1C9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29649" y="5092953"/>
            <a:ext cx="88569" cy="12956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62530" y="5085130"/>
            <a:ext cx="376555" cy="1317625"/>
          </a:xfrm>
          <a:custGeom>
            <a:avLst/>
            <a:gdLst/>
            <a:ahLst/>
            <a:cxnLst/>
            <a:rect l="l" t="t" r="r" b="b"/>
            <a:pathLst>
              <a:path w="376555" h="1317625">
                <a:moveTo>
                  <a:pt x="0" y="0"/>
                </a:moveTo>
                <a:lnTo>
                  <a:pt x="376389" y="0"/>
                </a:lnTo>
                <a:lnTo>
                  <a:pt x="376389" y="1317091"/>
                </a:lnTo>
                <a:lnTo>
                  <a:pt x="0" y="1317091"/>
                </a:lnTo>
                <a:lnTo>
                  <a:pt x="0" y="0"/>
                </a:lnTo>
                <a:close/>
              </a:path>
            </a:pathLst>
          </a:custGeom>
          <a:solidFill>
            <a:srgbClr val="037A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85743" y="4063034"/>
            <a:ext cx="88582" cy="23255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118624" y="4049064"/>
            <a:ext cx="376555" cy="2353310"/>
          </a:xfrm>
          <a:custGeom>
            <a:avLst/>
            <a:gdLst/>
            <a:ahLst/>
            <a:cxnLst/>
            <a:rect l="l" t="t" r="r" b="b"/>
            <a:pathLst>
              <a:path w="376554" h="2353310">
                <a:moveTo>
                  <a:pt x="0" y="0"/>
                </a:moveTo>
                <a:lnTo>
                  <a:pt x="376389" y="0"/>
                </a:lnTo>
                <a:lnTo>
                  <a:pt x="376389" y="2353170"/>
                </a:lnTo>
                <a:lnTo>
                  <a:pt x="0" y="2353170"/>
                </a:lnTo>
                <a:lnTo>
                  <a:pt x="0" y="0"/>
                </a:lnTo>
                <a:close/>
              </a:path>
            </a:pathLst>
          </a:custGeom>
          <a:solidFill>
            <a:srgbClr val="E97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427897" y="4679480"/>
            <a:ext cx="53708" cy="2476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885772" y="4678895"/>
            <a:ext cx="540385" cy="388620"/>
          </a:xfrm>
          <a:custGeom>
            <a:avLst/>
            <a:gdLst/>
            <a:ahLst/>
            <a:cxnLst/>
            <a:rect l="l" t="t" r="r" b="b"/>
            <a:pathLst>
              <a:path w="540385" h="388620">
                <a:moveTo>
                  <a:pt x="342328" y="248539"/>
                </a:moveTo>
                <a:lnTo>
                  <a:pt x="197510" y="248539"/>
                </a:lnTo>
                <a:lnTo>
                  <a:pt x="265772" y="388340"/>
                </a:lnTo>
                <a:lnTo>
                  <a:pt x="342328" y="248539"/>
                </a:lnTo>
                <a:close/>
              </a:path>
              <a:path w="540385" h="388620">
                <a:moveTo>
                  <a:pt x="539762" y="0"/>
                </a:moveTo>
                <a:lnTo>
                  <a:pt x="0" y="12"/>
                </a:lnTo>
                <a:lnTo>
                  <a:pt x="0" y="248539"/>
                </a:lnTo>
                <a:lnTo>
                  <a:pt x="539762" y="248539"/>
                </a:lnTo>
                <a:lnTo>
                  <a:pt x="539762" y="0"/>
                </a:lnTo>
                <a:close/>
              </a:path>
            </a:pathLst>
          </a:custGeom>
          <a:solidFill>
            <a:srgbClr val="3A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1425079" y="4162593"/>
            <a:ext cx="986155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100"/>
              </a:spcBef>
            </a:pPr>
            <a:r>
              <a:rPr sz="950" b="1" spc="-110" dirty="0">
                <a:solidFill>
                  <a:srgbClr val="231F20"/>
                </a:solidFill>
                <a:latin typeface="Malgun Gothic"/>
                <a:cs typeface="Malgun Gothic"/>
              </a:rPr>
              <a:t>아동학대</a:t>
            </a:r>
            <a:endParaRPr sz="950">
              <a:latin typeface="Malgun Gothic"/>
              <a:cs typeface="Malgun Gothic"/>
            </a:endParaRPr>
          </a:p>
          <a:p>
            <a:pPr>
              <a:lnSpc>
                <a:spcPts val="770"/>
              </a:lnSpc>
              <a:spcBef>
                <a:spcPts val="750"/>
              </a:spcBef>
            </a:pPr>
            <a:r>
              <a:rPr sz="950" b="1" spc="-5" dirty="0">
                <a:solidFill>
                  <a:srgbClr val="FFFFFF"/>
                </a:solidFill>
                <a:latin typeface="Malgun Gothic"/>
                <a:cs typeface="Malgun Gothic"/>
              </a:rPr>
              <a:t>4,900건 </a:t>
            </a:r>
            <a:r>
              <a:rPr sz="950" b="1" spc="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25" b="1" spc="-165" baseline="43859" dirty="0">
                <a:solidFill>
                  <a:srgbClr val="231F20"/>
                </a:solidFill>
                <a:latin typeface="Malgun Gothic"/>
                <a:cs typeface="Malgun Gothic"/>
              </a:rPr>
              <a:t>사례판단</a:t>
            </a:r>
            <a:endParaRPr sz="1425" baseline="43859">
              <a:latin typeface="Malgun Gothic"/>
              <a:cs typeface="Malgun Gothic"/>
            </a:endParaRPr>
          </a:p>
          <a:p>
            <a:pPr marL="539115">
              <a:lnSpc>
                <a:spcPts val="770"/>
              </a:lnSpc>
            </a:pPr>
            <a:r>
              <a:rPr sz="950" b="1" spc="-5" dirty="0">
                <a:solidFill>
                  <a:srgbClr val="231F20"/>
                </a:solidFill>
                <a:latin typeface="Malgun Gothic"/>
                <a:cs typeface="Malgun Gothic"/>
              </a:rPr>
              <a:t>(76.1%)</a:t>
            </a:r>
            <a:endParaRPr sz="950">
              <a:latin typeface="Malgun Gothic"/>
              <a:cs typeface="Malgun Gothic"/>
            </a:endParaRPr>
          </a:p>
          <a:p>
            <a:pPr marL="522605">
              <a:lnSpc>
                <a:spcPct val="100000"/>
              </a:lnSpc>
              <a:spcBef>
                <a:spcPts val="915"/>
              </a:spcBef>
            </a:pPr>
            <a:r>
              <a:rPr sz="950" b="1" spc="-15" dirty="0">
                <a:solidFill>
                  <a:srgbClr val="FFFFFF"/>
                </a:solidFill>
                <a:latin typeface="Malgun Gothic"/>
                <a:cs typeface="Malgun Gothic"/>
              </a:rPr>
              <a:t>3,728건</a:t>
            </a:r>
            <a:endParaRPr sz="950">
              <a:latin typeface="Malgun Gothic"/>
              <a:cs typeface="Malgun Gothic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575456" y="3636352"/>
            <a:ext cx="53721" cy="247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041865" y="3636352"/>
            <a:ext cx="540385" cy="388620"/>
          </a:xfrm>
          <a:custGeom>
            <a:avLst/>
            <a:gdLst/>
            <a:ahLst/>
            <a:cxnLst/>
            <a:rect l="l" t="t" r="r" b="b"/>
            <a:pathLst>
              <a:path w="540385" h="388620">
                <a:moveTo>
                  <a:pt x="342328" y="248539"/>
                </a:moveTo>
                <a:lnTo>
                  <a:pt x="197510" y="248539"/>
                </a:lnTo>
                <a:lnTo>
                  <a:pt x="265772" y="388340"/>
                </a:lnTo>
                <a:lnTo>
                  <a:pt x="342328" y="248539"/>
                </a:lnTo>
                <a:close/>
              </a:path>
              <a:path w="540385" h="388620">
                <a:moveTo>
                  <a:pt x="539762" y="0"/>
                </a:moveTo>
                <a:lnTo>
                  <a:pt x="0" y="12"/>
                </a:lnTo>
                <a:lnTo>
                  <a:pt x="0" y="248539"/>
                </a:lnTo>
                <a:lnTo>
                  <a:pt x="539762" y="248539"/>
                </a:lnTo>
                <a:lnTo>
                  <a:pt x="539762" y="0"/>
                </a:lnTo>
                <a:close/>
              </a:path>
            </a:pathLst>
          </a:custGeom>
          <a:solidFill>
            <a:srgbClr val="3A3A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/>
          <p:nvPr/>
        </p:nvSpPr>
        <p:spPr>
          <a:xfrm>
            <a:off x="3104311" y="3120050"/>
            <a:ext cx="462915" cy="723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sz="950" b="1" spc="-95" dirty="0">
                <a:solidFill>
                  <a:srgbClr val="231F20"/>
                </a:solidFill>
                <a:latin typeface="Malgun Gothic"/>
                <a:cs typeface="Malgun Gothic"/>
              </a:rPr>
              <a:t>아동학대  사례판단  </a:t>
            </a:r>
            <a:r>
              <a:rPr sz="950" b="1" spc="-5" dirty="0">
                <a:solidFill>
                  <a:srgbClr val="231F20"/>
                </a:solidFill>
                <a:latin typeface="Malgun Gothic"/>
                <a:cs typeface="Malgun Gothic"/>
              </a:rPr>
              <a:t>(77.9%)</a:t>
            </a:r>
            <a:endParaRPr sz="950">
              <a:latin typeface="Malgun Gothic"/>
              <a:cs typeface="Malgun Gothic"/>
            </a:endParaRPr>
          </a:p>
          <a:p>
            <a:pPr algn="just">
              <a:lnSpc>
                <a:spcPct val="100000"/>
              </a:lnSpc>
              <a:spcBef>
                <a:spcPts val="925"/>
              </a:spcBef>
            </a:pPr>
            <a:r>
              <a:rPr sz="950" b="1" spc="-15" dirty="0">
                <a:solidFill>
                  <a:srgbClr val="FFFFFF"/>
                </a:solidFill>
                <a:latin typeface="Malgun Gothic"/>
                <a:cs typeface="Malgun Gothic"/>
              </a:rPr>
              <a:t>6,460건</a:t>
            </a:r>
            <a:endParaRPr sz="950">
              <a:latin typeface="Malgun Gothic"/>
              <a:cs typeface="Malgun Gothic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8176862" y="5213019"/>
            <a:ext cx="4521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spc="45" dirty="0" smtClean="0">
                <a:solidFill>
                  <a:srgbClr val="231F20"/>
                </a:solidFill>
                <a:latin typeface="Gulim"/>
                <a:cs typeface="Gulim"/>
              </a:rPr>
              <a:t>77.9</a:t>
            </a:r>
            <a:r>
              <a:rPr sz="1100" spc="45" dirty="0" smtClean="0">
                <a:solidFill>
                  <a:srgbClr val="231F20"/>
                </a:solidFill>
                <a:latin typeface="Gulim"/>
                <a:cs typeface="Gulim"/>
              </a:rPr>
              <a:t>%</a:t>
            </a:r>
            <a:endParaRPr sz="1100" dirty="0">
              <a:latin typeface="Gulim"/>
              <a:cs typeface="Gulim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534506" y="6422402"/>
            <a:ext cx="48693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100" spc="45" dirty="0" smtClean="0">
                <a:solidFill>
                  <a:srgbClr val="231F20"/>
                </a:solidFill>
                <a:latin typeface="Gulim"/>
                <a:cs typeface="Gulim"/>
              </a:rPr>
              <a:t>69.6</a:t>
            </a:r>
            <a:r>
              <a:rPr sz="1100" spc="45" dirty="0" smtClean="0">
                <a:solidFill>
                  <a:srgbClr val="231F20"/>
                </a:solidFill>
                <a:latin typeface="Gulim"/>
                <a:cs typeface="Gulim"/>
              </a:rPr>
              <a:t>%</a:t>
            </a:r>
            <a:endParaRPr sz="1100" dirty="0">
              <a:latin typeface="Gulim"/>
              <a:cs typeface="Gulim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910874" y="5063160"/>
            <a:ext cx="223520" cy="240029"/>
          </a:xfrm>
          <a:custGeom>
            <a:avLst/>
            <a:gdLst/>
            <a:ahLst/>
            <a:cxnLst/>
            <a:rect l="l" t="t" r="r" b="b"/>
            <a:pathLst>
              <a:path w="223520" h="240029">
                <a:moveTo>
                  <a:pt x="0" y="0"/>
                </a:moveTo>
                <a:lnTo>
                  <a:pt x="0" y="239915"/>
                </a:lnTo>
                <a:lnTo>
                  <a:pt x="223202" y="239915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268493" y="6272543"/>
            <a:ext cx="223520" cy="240029"/>
          </a:xfrm>
          <a:custGeom>
            <a:avLst/>
            <a:gdLst/>
            <a:ahLst/>
            <a:cxnLst/>
            <a:rect l="l" t="t" r="r" b="b"/>
            <a:pathLst>
              <a:path w="223520" h="240029">
                <a:moveTo>
                  <a:pt x="0" y="0"/>
                </a:moveTo>
                <a:lnTo>
                  <a:pt x="0" y="239915"/>
                </a:lnTo>
                <a:lnTo>
                  <a:pt x="223202" y="239915"/>
                </a:lnTo>
              </a:path>
            </a:pathLst>
          </a:custGeom>
          <a:ln w="63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79462" y="3400425"/>
            <a:ext cx="939287" cy="1005991"/>
          </a:xfrm>
          <a:custGeom>
            <a:avLst/>
            <a:gdLst/>
            <a:ahLst/>
            <a:cxnLst/>
            <a:rect l="l" t="t" r="r" b="b"/>
            <a:pathLst>
              <a:path w="539750" h="615314">
                <a:moveTo>
                  <a:pt x="539601" y="0"/>
                </a:moveTo>
                <a:lnTo>
                  <a:pt x="482806" y="3037"/>
                </a:lnTo>
                <a:lnTo>
                  <a:pt x="416092" y="14283"/>
                </a:lnTo>
                <a:lnTo>
                  <a:pt x="369551" y="27381"/>
                </a:lnTo>
                <a:lnTo>
                  <a:pt x="324992" y="44337"/>
                </a:lnTo>
                <a:lnTo>
                  <a:pt x="282578" y="64935"/>
                </a:lnTo>
                <a:lnTo>
                  <a:pt x="242472" y="88960"/>
                </a:lnTo>
                <a:lnTo>
                  <a:pt x="204836" y="116196"/>
                </a:lnTo>
                <a:lnTo>
                  <a:pt x="169831" y="146429"/>
                </a:lnTo>
                <a:lnTo>
                  <a:pt x="137621" y="179442"/>
                </a:lnTo>
                <a:lnTo>
                  <a:pt x="108368" y="215022"/>
                </a:lnTo>
                <a:lnTo>
                  <a:pt x="82232" y="252951"/>
                </a:lnTo>
                <a:lnTo>
                  <a:pt x="59378" y="293016"/>
                </a:lnTo>
                <a:lnTo>
                  <a:pt x="39967" y="335000"/>
                </a:lnTo>
                <a:lnTo>
                  <a:pt x="24162" y="378689"/>
                </a:lnTo>
                <a:lnTo>
                  <a:pt x="12124" y="423867"/>
                </a:lnTo>
                <a:lnTo>
                  <a:pt x="4016" y="470318"/>
                </a:lnTo>
                <a:lnTo>
                  <a:pt x="0" y="517828"/>
                </a:lnTo>
                <a:lnTo>
                  <a:pt x="238" y="566181"/>
                </a:lnTo>
                <a:lnTo>
                  <a:pt x="4893" y="615162"/>
                </a:lnTo>
                <a:lnTo>
                  <a:pt x="539601" y="540003"/>
                </a:lnTo>
                <a:lnTo>
                  <a:pt x="539601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85420" y="3398044"/>
            <a:ext cx="1841370" cy="1765935"/>
          </a:xfrm>
          <a:custGeom>
            <a:avLst/>
            <a:gdLst/>
            <a:ahLst/>
            <a:cxnLst/>
            <a:rect l="l" t="t" r="r" b="b"/>
            <a:pathLst>
              <a:path w="1075054" h="1080135">
                <a:moveTo>
                  <a:pt x="534708" y="0"/>
                </a:moveTo>
                <a:lnTo>
                  <a:pt x="534708" y="540003"/>
                </a:lnTo>
                <a:lnTo>
                  <a:pt x="0" y="615162"/>
                </a:lnTo>
                <a:lnTo>
                  <a:pt x="8620" y="662271"/>
                </a:lnTo>
                <a:lnTo>
                  <a:pt x="20899" y="707609"/>
                </a:lnTo>
                <a:lnTo>
                  <a:pt x="36676" y="751036"/>
                </a:lnTo>
                <a:lnTo>
                  <a:pt x="55790" y="792412"/>
                </a:lnTo>
                <a:lnTo>
                  <a:pt x="78081" y="831597"/>
                </a:lnTo>
                <a:lnTo>
                  <a:pt x="103387" y="868452"/>
                </a:lnTo>
                <a:lnTo>
                  <a:pt x="131546" y="902836"/>
                </a:lnTo>
                <a:lnTo>
                  <a:pt x="162399" y="934610"/>
                </a:lnTo>
                <a:lnTo>
                  <a:pt x="195784" y="963633"/>
                </a:lnTo>
                <a:lnTo>
                  <a:pt x="231541" y="989765"/>
                </a:lnTo>
                <a:lnTo>
                  <a:pt x="269507" y="1012867"/>
                </a:lnTo>
                <a:lnTo>
                  <a:pt x="309523" y="1032799"/>
                </a:lnTo>
                <a:lnTo>
                  <a:pt x="351427" y="1049421"/>
                </a:lnTo>
                <a:lnTo>
                  <a:pt x="395059" y="1062593"/>
                </a:lnTo>
                <a:lnTo>
                  <a:pt x="440257" y="1072174"/>
                </a:lnTo>
                <a:lnTo>
                  <a:pt x="486860" y="1078026"/>
                </a:lnTo>
                <a:lnTo>
                  <a:pt x="534708" y="1080008"/>
                </a:lnTo>
                <a:lnTo>
                  <a:pt x="583856" y="1077801"/>
                </a:lnTo>
                <a:lnTo>
                  <a:pt x="631769" y="1071307"/>
                </a:lnTo>
                <a:lnTo>
                  <a:pt x="678254" y="1060718"/>
                </a:lnTo>
                <a:lnTo>
                  <a:pt x="723122" y="1046223"/>
                </a:lnTo>
                <a:lnTo>
                  <a:pt x="766181" y="1028014"/>
                </a:lnTo>
                <a:lnTo>
                  <a:pt x="807242" y="1006281"/>
                </a:lnTo>
                <a:lnTo>
                  <a:pt x="846113" y="981214"/>
                </a:lnTo>
                <a:lnTo>
                  <a:pt x="882603" y="953005"/>
                </a:lnTo>
                <a:lnTo>
                  <a:pt x="916524" y="921843"/>
                </a:lnTo>
                <a:lnTo>
                  <a:pt x="947682" y="887920"/>
                </a:lnTo>
                <a:lnTo>
                  <a:pt x="975889" y="851427"/>
                </a:lnTo>
                <a:lnTo>
                  <a:pt x="1000954" y="812553"/>
                </a:lnTo>
                <a:lnTo>
                  <a:pt x="1022685" y="771490"/>
                </a:lnTo>
                <a:lnTo>
                  <a:pt x="1040893" y="728428"/>
                </a:lnTo>
                <a:lnTo>
                  <a:pt x="1055386" y="683557"/>
                </a:lnTo>
                <a:lnTo>
                  <a:pt x="1065974" y="637069"/>
                </a:lnTo>
                <a:lnTo>
                  <a:pt x="1072467" y="589155"/>
                </a:lnTo>
                <a:lnTo>
                  <a:pt x="1074674" y="540003"/>
                </a:lnTo>
                <a:lnTo>
                  <a:pt x="1072467" y="490852"/>
                </a:lnTo>
                <a:lnTo>
                  <a:pt x="1065974" y="442938"/>
                </a:lnTo>
                <a:lnTo>
                  <a:pt x="1055386" y="396450"/>
                </a:lnTo>
                <a:lnTo>
                  <a:pt x="1040893" y="351579"/>
                </a:lnTo>
                <a:lnTo>
                  <a:pt x="1022685" y="308517"/>
                </a:lnTo>
                <a:lnTo>
                  <a:pt x="1000954" y="267454"/>
                </a:lnTo>
                <a:lnTo>
                  <a:pt x="975889" y="228580"/>
                </a:lnTo>
                <a:lnTo>
                  <a:pt x="947682" y="192087"/>
                </a:lnTo>
                <a:lnTo>
                  <a:pt x="916524" y="158164"/>
                </a:lnTo>
                <a:lnTo>
                  <a:pt x="882603" y="127002"/>
                </a:lnTo>
                <a:lnTo>
                  <a:pt x="846113" y="98793"/>
                </a:lnTo>
                <a:lnTo>
                  <a:pt x="807242" y="73726"/>
                </a:lnTo>
                <a:lnTo>
                  <a:pt x="766181" y="51993"/>
                </a:lnTo>
                <a:lnTo>
                  <a:pt x="723122" y="33784"/>
                </a:lnTo>
                <a:lnTo>
                  <a:pt x="678254" y="19289"/>
                </a:lnTo>
                <a:lnTo>
                  <a:pt x="631769" y="8700"/>
                </a:lnTo>
                <a:lnTo>
                  <a:pt x="583856" y="2206"/>
                </a:lnTo>
                <a:lnTo>
                  <a:pt x="534708" y="0"/>
                </a:lnTo>
                <a:close/>
              </a:path>
            </a:pathLst>
          </a:custGeom>
          <a:solidFill>
            <a:srgbClr val="189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70557" y="3694747"/>
            <a:ext cx="1267034" cy="11772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359994" y="0"/>
                </a:move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50"/>
                </a:lnTo>
                <a:lnTo>
                  <a:pt x="140012" y="75010"/>
                </a:lnTo>
                <a:lnTo>
                  <a:pt x="105440" y="105441"/>
                </a:lnTo>
                <a:lnTo>
                  <a:pt x="75009" y="140015"/>
                </a:lnTo>
                <a:lnTo>
                  <a:pt x="49149" y="178302"/>
                </a:lnTo>
                <a:lnTo>
                  <a:pt x="28290" y="219873"/>
                </a:lnTo>
                <a:lnTo>
                  <a:pt x="12859" y="264301"/>
                </a:lnTo>
                <a:lnTo>
                  <a:pt x="3286" y="311155"/>
                </a:lnTo>
                <a:lnTo>
                  <a:pt x="0" y="360006"/>
                </a:lnTo>
                <a:lnTo>
                  <a:pt x="3286" y="408855"/>
                </a:lnTo>
                <a:lnTo>
                  <a:pt x="12859" y="455707"/>
                </a:lnTo>
                <a:lnTo>
                  <a:pt x="28290" y="500132"/>
                </a:lnTo>
                <a:lnTo>
                  <a:pt x="49149" y="541702"/>
                </a:lnTo>
                <a:lnTo>
                  <a:pt x="75009" y="579988"/>
                </a:lnTo>
                <a:lnTo>
                  <a:pt x="105440" y="614560"/>
                </a:lnTo>
                <a:lnTo>
                  <a:pt x="140012" y="644991"/>
                </a:lnTo>
                <a:lnTo>
                  <a:pt x="178298" y="670851"/>
                </a:lnTo>
                <a:lnTo>
                  <a:pt x="219868" y="691710"/>
                </a:lnTo>
                <a:lnTo>
                  <a:pt x="264293" y="707141"/>
                </a:lnTo>
                <a:lnTo>
                  <a:pt x="311145" y="716714"/>
                </a:lnTo>
                <a:lnTo>
                  <a:pt x="359994" y="720001"/>
                </a:lnTo>
                <a:lnTo>
                  <a:pt x="408843" y="716714"/>
                </a:lnTo>
                <a:lnTo>
                  <a:pt x="455694" y="707141"/>
                </a:lnTo>
                <a:lnTo>
                  <a:pt x="500119" y="691710"/>
                </a:lnTo>
                <a:lnTo>
                  <a:pt x="541689" y="670851"/>
                </a:lnTo>
                <a:lnTo>
                  <a:pt x="579975" y="644991"/>
                </a:lnTo>
                <a:lnTo>
                  <a:pt x="614548" y="614560"/>
                </a:lnTo>
                <a:lnTo>
                  <a:pt x="644978" y="579988"/>
                </a:lnTo>
                <a:lnTo>
                  <a:pt x="670838" y="541702"/>
                </a:lnTo>
                <a:lnTo>
                  <a:pt x="691698" y="500132"/>
                </a:lnTo>
                <a:lnTo>
                  <a:pt x="707129" y="455707"/>
                </a:lnTo>
                <a:lnTo>
                  <a:pt x="716702" y="408855"/>
                </a:lnTo>
                <a:lnTo>
                  <a:pt x="719988" y="360006"/>
                </a:lnTo>
                <a:lnTo>
                  <a:pt x="716702" y="311155"/>
                </a:lnTo>
                <a:lnTo>
                  <a:pt x="707129" y="264301"/>
                </a:lnTo>
                <a:lnTo>
                  <a:pt x="691698" y="219873"/>
                </a:lnTo>
                <a:lnTo>
                  <a:pt x="670838" y="178302"/>
                </a:lnTo>
                <a:lnTo>
                  <a:pt x="644978" y="140015"/>
                </a:lnTo>
                <a:lnTo>
                  <a:pt x="614548" y="105441"/>
                </a:lnTo>
                <a:lnTo>
                  <a:pt x="579975" y="75010"/>
                </a:lnTo>
                <a:lnTo>
                  <a:pt x="541689" y="49150"/>
                </a:lnTo>
                <a:lnTo>
                  <a:pt x="500119" y="28290"/>
                </a:lnTo>
                <a:lnTo>
                  <a:pt x="455694" y="12859"/>
                </a:lnTo>
                <a:lnTo>
                  <a:pt x="408843" y="3286"/>
                </a:lnTo>
                <a:lnTo>
                  <a:pt x="359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 txBox="1"/>
          <p:nvPr/>
        </p:nvSpPr>
        <p:spPr>
          <a:xfrm>
            <a:off x="7844675" y="3970990"/>
            <a:ext cx="1151497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smtClean="0">
                <a:latin typeface="Malgun Gothic"/>
                <a:cs typeface="Malgun Gothic"/>
              </a:rPr>
              <a:t>신고</a:t>
            </a:r>
            <a:endParaRPr lang="en-US" altLang="ko-KR" sz="1600" b="1" dirty="0" smtClean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dirty="0" smtClean="0">
                <a:latin typeface="Malgun Gothic"/>
                <a:cs typeface="Malgun Gothic"/>
              </a:rPr>
              <a:t>의무</a:t>
            </a:r>
            <a:r>
              <a:rPr lang="ko-KR" altLang="en-US" sz="1600" b="1" dirty="0">
                <a:latin typeface="Malgun Gothic"/>
                <a:cs typeface="Malgun Gothic"/>
              </a:rPr>
              <a:t>자</a:t>
            </a:r>
            <a:endParaRPr sz="1600" b="1" dirty="0">
              <a:latin typeface="Malgun Gothic"/>
              <a:cs typeface="Malgun Gothic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8676532" y="5305425"/>
            <a:ext cx="540385" cy="777240"/>
          </a:xfrm>
          <a:custGeom>
            <a:avLst/>
            <a:gdLst/>
            <a:ahLst/>
            <a:cxnLst/>
            <a:rect l="l" t="t" r="r" b="b"/>
            <a:pathLst>
              <a:path w="540385" h="777239">
                <a:moveTo>
                  <a:pt x="540031" y="0"/>
                </a:moveTo>
                <a:lnTo>
                  <a:pt x="490559" y="2169"/>
                </a:lnTo>
                <a:lnTo>
                  <a:pt x="442261" y="8695"/>
                </a:lnTo>
                <a:lnTo>
                  <a:pt x="395030" y="19602"/>
                </a:lnTo>
                <a:lnTo>
                  <a:pt x="348758" y="34916"/>
                </a:lnTo>
                <a:lnTo>
                  <a:pt x="303341" y="54660"/>
                </a:lnTo>
                <a:lnTo>
                  <a:pt x="260136" y="78190"/>
                </a:lnTo>
                <a:lnTo>
                  <a:pt x="219922" y="105030"/>
                </a:lnTo>
                <a:lnTo>
                  <a:pt x="182785" y="134925"/>
                </a:lnTo>
                <a:lnTo>
                  <a:pt x="148814" y="167622"/>
                </a:lnTo>
                <a:lnTo>
                  <a:pt x="118096" y="202865"/>
                </a:lnTo>
                <a:lnTo>
                  <a:pt x="90719" y="240399"/>
                </a:lnTo>
                <a:lnTo>
                  <a:pt x="66770" y="279969"/>
                </a:lnTo>
                <a:lnTo>
                  <a:pt x="46339" y="321320"/>
                </a:lnTo>
                <a:lnTo>
                  <a:pt x="29511" y="364197"/>
                </a:lnTo>
                <a:lnTo>
                  <a:pt x="16376" y="408346"/>
                </a:lnTo>
                <a:lnTo>
                  <a:pt x="7020" y="453512"/>
                </a:lnTo>
                <a:lnTo>
                  <a:pt x="1532" y="499439"/>
                </a:lnTo>
                <a:lnTo>
                  <a:pt x="0" y="545872"/>
                </a:lnTo>
                <a:lnTo>
                  <a:pt x="2510" y="592558"/>
                </a:lnTo>
                <a:lnTo>
                  <a:pt x="9151" y="639240"/>
                </a:lnTo>
                <a:lnTo>
                  <a:pt x="20011" y="685664"/>
                </a:lnTo>
                <a:lnTo>
                  <a:pt x="35178" y="731576"/>
                </a:lnTo>
                <a:lnTo>
                  <a:pt x="54738" y="776719"/>
                </a:lnTo>
                <a:lnTo>
                  <a:pt x="540031" y="540003"/>
                </a:lnTo>
                <a:lnTo>
                  <a:pt x="540031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731270" y="5305425"/>
            <a:ext cx="1025525" cy="1080135"/>
          </a:xfrm>
          <a:custGeom>
            <a:avLst/>
            <a:gdLst/>
            <a:ahLst/>
            <a:cxnLst/>
            <a:rect l="l" t="t" r="r" b="b"/>
            <a:pathLst>
              <a:path w="1025525" h="1080135">
                <a:moveTo>
                  <a:pt x="485292" y="0"/>
                </a:moveTo>
                <a:lnTo>
                  <a:pt x="485292" y="540003"/>
                </a:lnTo>
                <a:lnTo>
                  <a:pt x="0" y="776719"/>
                </a:lnTo>
                <a:lnTo>
                  <a:pt x="23161" y="819777"/>
                </a:lnTo>
                <a:lnTo>
                  <a:pt x="49126" y="859823"/>
                </a:lnTo>
                <a:lnTo>
                  <a:pt x="77773" y="896782"/>
                </a:lnTo>
                <a:lnTo>
                  <a:pt x="108983" y="930578"/>
                </a:lnTo>
                <a:lnTo>
                  <a:pt x="142634" y="961137"/>
                </a:lnTo>
                <a:lnTo>
                  <a:pt x="178607" y="988382"/>
                </a:lnTo>
                <a:lnTo>
                  <a:pt x="216780" y="1012239"/>
                </a:lnTo>
                <a:lnTo>
                  <a:pt x="257034" y="1032632"/>
                </a:lnTo>
                <a:lnTo>
                  <a:pt x="299247" y="1049487"/>
                </a:lnTo>
                <a:lnTo>
                  <a:pt x="343301" y="1062727"/>
                </a:lnTo>
                <a:lnTo>
                  <a:pt x="389073" y="1072277"/>
                </a:lnTo>
                <a:lnTo>
                  <a:pt x="436443" y="1078062"/>
                </a:lnTo>
                <a:lnTo>
                  <a:pt x="485292" y="1080008"/>
                </a:lnTo>
                <a:lnTo>
                  <a:pt x="534437" y="1077801"/>
                </a:lnTo>
                <a:lnTo>
                  <a:pt x="582346" y="1071307"/>
                </a:lnTo>
                <a:lnTo>
                  <a:pt x="628828" y="1060718"/>
                </a:lnTo>
                <a:lnTo>
                  <a:pt x="673693" y="1046223"/>
                </a:lnTo>
                <a:lnTo>
                  <a:pt x="716750" y="1028014"/>
                </a:lnTo>
                <a:lnTo>
                  <a:pt x="757808" y="1006281"/>
                </a:lnTo>
                <a:lnTo>
                  <a:pt x="796677" y="981214"/>
                </a:lnTo>
                <a:lnTo>
                  <a:pt x="833167" y="953005"/>
                </a:lnTo>
                <a:lnTo>
                  <a:pt x="867086" y="921843"/>
                </a:lnTo>
                <a:lnTo>
                  <a:pt x="898244" y="887920"/>
                </a:lnTo>
                <a:lnTo>
                  <a:pt x="926450" y="851427"/>
                </a:lnTo>
                <a:lnTo>
                  <a:pt x="951514" y="812553"/>
                </a:lnTo>
                <a:lnTo>
                  <a:pt x="973244" y="771490"/>
                </a:lnTo>
                <a:lnTo>
                  <a:pt x="991452" y="728428"/>
                </a:lnTo>
                <a:lnTo>
                  <a:pt x="1005945" y="683557"/>
                </a:lnTo>
                <a:lnTo>
                  <a:pt x="1016533" y="637069"/>
                </a:lnTo>
                <a:lnTo>
                  <a:pt x="1023026" y="589155"/>
                </a:lnTo>
                <a:lnTo>
                  <a:pt x="1025232" y="540003"/>
                </a:lnTo>
                <a:lnTo>
                  <a:pt x="1023026" y="490852"/>
                </a:lnTo>
                <a:lnTo>
                  <a:pt x="1016533" y="442938"/>
                </a:lnTo>
                <a:lnTo>
                  <a:pt x="1005945" y="396450"/>
                </a:lnTo>
                <a:lnTo>
                  <a:pt x="991452" y="351579"/>
                </a:lnTo>
                <a:lnTo>
                  <a:pt x="973244" y="308517"/>
                </a:lnTo>
                <a:lnTo>
                  <a:pt x="951514" y="267454"/>
                </a:lnTo>
                <a:lnTo>
                  <a:pt x="926450" y="228580"/>
                </a:lnTo>
                <a:lnTo>
                  <a:pt x="898244" y="192087"/>
                </a:lnTo>
                <a:lnTo>
                  <a:pt x="867086" y="158164"/>
                </a:lnTo>
                <a:lnTo>
                  <a:pt x="833167" y="127002"/>
                </a:lnTo>
                <a:lnTo>
                  <a:pt x="796677" y="98793"/>
                </a:lnTo>
                <a:lnTo>
                  <a:pt x="757808" y="73726"/>
                </a:lnTo>
                <a:lnTo>
                  <a:pt x="716750" y="51993"/>
                </a:lnTo>
                <a:lnTo>
                  <a:pt x="673693" y="33784"/>
                </a:lnTo>
                <a:lnTo>
                  <a:pt x="628828" y="19289"/>
                </a:lnTo>
                <a:lnTo>
                  <a:pt x="582346" y="8700"/>
                </a:lnTo>
                <a:lnTo>
                  <a:pt x="534437" y="2206"/>
                </a:lnTo>
                <a:lnTo>
                  <a:pt x="48529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856505" y="5485434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90" h="720089">
                <a:moveTo>
                  <a:pt x="359994" y="0"/>
                </a:moveTo>
                <a:lnTo>
                  <a:pt x="311145" y="3286"/>
                </a:lnTo>
                <a:lnTo>
                  <a:pt x="264293" y="12859"/>
                </a:lnTo>
                <a:lnTo>
                  <a:pt x="219868" y="28290"/>
                </a:lnTo>
                <a:lnTo>
                  <a:pt x="178298" y="49150"/>
                </a:lnTo>
                <a:lnTo>
                  <a:pt x="140012" y="75010"/>
                </a:lnTo>
                <a:lnTo>
                  <a:pt x="105440" y="105441"/>
                </a:lnTo>
                <a:lnTo>
                  <a:pt x="75009" y="140015"/>
                </a:lnTo>
                <a:lnTo>
                  <a:pt x="49149" y="178302"/>
                </a:lnTo>
                <a:lnTo>
                  <a:pt x="28290" y="219873"/>
                </a:lnTo>
                <a:lnTo>
                  <a:pt x="12859" y="264301"/>
                </a:lnTo>
                <a:lnTo>
                  <a:pt x="3286" y="311155"/>
                </a:lnTo>
                <a:lnTo>
                  <a:pt x="0" y="360006"/>
                </a:lnTo>
                <a:lnTo>
                  <a:pt x="3286" y="408855"/>
                </a:lnTo>
                <a:lnTo>
                  <a:pt x="12859" y="455707"/>
                </a:lnTo>
                <a:lnTo>
                  <a:pt x="28290" y="500132"/>
                </a:lnTo>
                <a:lnTo>
                  <a:pt x="49149" y="541702"/>
                </a:lnTo>
                <a:lnTo>
                  <a:pt x="75009" y="579988"/>
                </a:lnTo>
                <a:lnTo>
                  <a:pt x="105440" y="614560"/>
                </a:lnTo>
                <a:lnTo>
                  <a:pt x="140012" y="644991"/>
                </a:lnTo>
                <a:lnTo>
                  <a:pt x="178298" y="670851"/>
                </a:lnTo>
                <a:lnTo>
                  <a:pt x="219868" y="691710"/>
                </a:lnTo>
                <a:lnTo>
                  <a:pt x="264293" y="707141"/>
                </a:lnTo>
                <a:lnTo>
                  <a:pt x="311145" y="716714"/>
                </a:lnTo>
                <a:lnTo>
                  <a:pt x="359994" y="720001"/>
                </a:lnTo>
                <a:lnTo>
                  <a:pt x="408843" y="716714"/>
                </a:lnTo>
                <a:lnTo>
                  <a:pt x="455694" y="707141"/>
                </a:lnTo>
                <a:lnTo>
                  <a:pt x="500119" y="691710"/>
                </a:lnTo>
                <a:lnTo>
                  <a:pt x="541689" y="670851"/>
                </a:lnTo>
                <a:lnTo>
                  <a:pt x="579975" y="644991"/>
                </a:lnTo>
                <a:lnTo>
                  <a:pt x="614548" y="614560"/>
                </a:lnTo>
                <a:lnTo>
                  <a:pt x="644978" y="579988"/>
                </a:lnTo>
                <a:lnTo>
                  <a:pt x="670838" y="541702"/>
                </a:lnTo>
                <a:lnTo>
                  <a:pt x="691698" y="500132"/>
                </a:lnTo>
                <a:lnTo>
                  <a:pt x="707129" y="455707"/>
                </a:lnTo>
                <a:lnTo>
                  <a:pt x="716702" y="408855"/>
                </a:lnTo>
                <a:lnTo>
                  <a:pt x="719988" y="360006"/>
                </a:lnTo>
                <a:lnTo>
                  <a:pt x="716702" y="311155"/>
                </a:lnTo>
                <a:lnTo>
                  <a:pt x="707129" y="264301"/>
                </a:lnTo>
                <a:lnTo>
                  <a:pt x="691698" y="219873"/>
                </a:lnTo>
                <a:lnTo>
                  <a:pt x="670838" y="178302"/>
                </a:lnTo>
                <a:lnTo>
                  <a:pt x="644978" y="140015"/>
                </a:lnTo>
                <a:lnTo>
                  <a:pt x="614548" y="105441"/>
                </a:lnTo>
                <a:lnTo>
                  <a:pt x="579975" y="75010"/>
                </a:lnTo>
                <a:lnTo>
                  <a:pt x="541689" y="49150"/>
                </a:lnTo>
                <a:lnTo>
                  <a:pt x="500119" y="28290"/>
                </a:lnTo>
                <a:lnTo>
                  <a:pt x="455694" y="12859"/>
                </a:lnTo>
                <a:lnTo>
                  <a:pt x="408843" y="3286"/>
                </a:lnTo>
                <a:lnTo>
                  <a:pt x="359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 txBox="1"/>
          <p:nvPr/>
        </p:nvSpPr>
        <p:spPr>
          <a:xfrm>
            <a:off x="8949910" y="5624980"/>
            <a:ext cx="701870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300" b="1" dirty="0" smtClean="0">
                <a:latin typeface="Malgun Gothic"/>
                <a:cs typeface="Malgun Gothic"/>
              </a:rPr>
              <a:t>비 신고</a:t>
            </a:r>
            <a:endParaRPr lang="en-US" altLang="ko-KR" sz="1300" b="1" dirty="0" smtClean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ko-KR" altLang="en-US" sz="1300" b="1" dirty="0" smtClean="0">
                <a:latin typeface="Malgun Gothic"/>
                <a:cs typeface="Malgun Gothic"/>
              </a:rPr>
              <a:t>의무</a:t>
            </a:r>
            <a:r>
              <a:rPr lang="ko-KR" altLang="en-US" sz="1300" b="1" dirty="0">
                <a:latin typeface="Malgun Gothic"/>
                <a:cs typeface="Malgun Gothic"/>
              </a:rPr>
              <a:t>자</a:t>
            </a:r>
            <a:endParaRPr sz="1300" b="1" dirty="0">
              <a:latin typeface="Malgun Gothic"/>
              <a:cs typeface="Malgun Gothic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4047124" y="2150364"/>
            <a:ext cx="2985770" cy="645160"/>
          </a:xfrm>
          <a:custGeom>
            <a:avLst/>
            <a:gdLst/>
            <a:ahLst/>
            <a:cxnLst/>
            <a:rect l="l" t="t" r="r" b="b"/>
            <a:pathLst>
              <a:path w="2985770" h="645160">
                <a:moveTo>
                  <a:pt x="0" y="0"/>
                </a:moveTo>
                <a:lnTo>
                  <a:pt x="2985516" y="0"/>
                </a:lnTo>
                <a:lnTo>
                  <a:pt x="2985516" y="644651"/>
                </a:lnTo>
                <a:lnTo>
                  <a:pt x="0" y="644651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038767" y="2142007"/>
            <a:ext cx="2952115" cy="612140"/>
          </a:xfrm>
          <a:custGeom>
            <a:avLst/>
            <a:gdLst/>
            <a:ahLst/>
            <a:cxnLst/>
            <a:rect l="l" t="t" r="r" b="b"/>
            <a:pathLst>
              <a:path w="2952115" h="612139">
                <a:moveTo>
                  <a:pt x="2879991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40004"/>
                </a:lnTo>
                <a:lnTo>
                  <a:pt x="1124" y="581626"/>
                </a:lnTo>
                <a:lnTo>
                  <a:pt x="8999" y="603000"/>
                </a:lnTo>
                <a:lnTo>
                  <a:pt x="30373" y="610875"/>
                </a:lnTo>
                <a:lnTo>
                  <a:pt x="71996" y="612000"/>
                </a:lnTo>
                <a:lnTo>
                  <a:pt x="2879991" y="612000"/>
                </a:lnTo>
                <a:lnTo>
                  <a:pt x="2921621" y="610875"/>
                </a:lnTo>
                <a:lnTo>
                  <a:pt x="2942999" y="603000"/>
                </a:lnTo>
                <a:lnTo>
                  <a:pt x="2950875" y="581626"/>
                </a:lnTo>
                <a:lnTo>
                  <a:pt x="2952000" y="540004"/>
                </a:lnTo>
                <a:lnTo>
                  <a:pt x="2952000" y="71996"/>
                </a:lnTo>
                <a:lnTo>
                  <a:pt x="2950875" y="30373"/>
                </a:lnTo>
                <a:lnTo>
                  <a:pt x="2942999" y="8999"/>
                </a:lnTo>
                <a:lnTo>
                  <a:pt x="2921621" y="1124"/>
                </a:lnTo>
                <a:lnTo>
                  <a:pt x="2879991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038767" y="2880004"/>
            <a:ext cx="2993872" cy="38945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>
            <a:off x="4113530" y="2293061"/>
            <a:ext cx="2985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328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FFFFFF"/>
                </a:solidFill>
                <a:latin typeface="Malgun Gothic"/>
                <a:cs typeface="Malgun Gothic"/>
              </a:rPr>
              <a:t>주요</a:t>
            </a:r>
            <a:r>
              <a:rPr sz="16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4309176" y="4635424"/>
            <a:ext cx="87439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sz="1100" spc="-100" dirty="0">
                <a:solidFill>
                  <a:srgbClr val="231F20"/>
                </a:solidFill>
                <a:latin typeface="Gulim"/>
                <a:cs typeface="Gulim"/>
              </a:rPr>
              <a:t>초,중,고</a:t>
            </a:r>
            <a:r>
              <a:rPr sz="11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Gulim"/>
                <a:cs typeface="Gulim"/>
              </a:rPr>
              <a:t>교직원</a:t>
            </a:r>
            <a:endParaRPr sz="1100" dirty="0">
              <a:latin typeface="Gulim"/>
              <a:cs typeface="Gulim"/>
            </a:endParaRPr>
          </a:p>
          <a:p>
            <a:pPr algn="ctr">
              <a:lnSpc>
                <a:spcPts val="1260"/>
              </a:lnSpc>
            </a:pPr>
            <a:r>
              <a:rPr sz="1100" spc="0" dirty="0">
                <a:solidFill>
                  <a:srgbClr val="231F20"/>
                </a:solidFill>
                <a:latin typeface="Gulim"/>
                <a:cs typeface="Gulim"/>
              </a:rPr>
              <a:t>15.4%</a:t>
            </a:r>
            <a:endParaRPr sz="1100" dirty="0">
              <a:latin typeface="Gulim"/>
              <a:cs typeface="Gulim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4406686" y="5957265"/>
            <a:ext cx="67945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sz="1100" spc="-95" dirty="0">
                <a:solidFill>
                  <a:srgbClr val="231F20"/>
                </a:solidFill>
                <a:latin typeface="Gulim"/>
                <a:cs typeface="Gulim"/>
              </a:rPr>
              <a:t>보육</a:t>
            </a:r>
            <a:r>
              <a:rPr sz="1100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Gulim"/>
                <a:cs typeface="Gulim"/>
              </a:rPr>
              <a:t>교직원</a:t>
            </a:r>
            <a:endParaRPr sz="1100">
              <a:latin typeface="Gulim"/>
              <a:cs typeface="Gulim"/>
            </a:endParaRPr>
          </a:p>
          <a:p>
            <a:pPr algn="ctr">
              <a:lnSpc>
                <a:spcPts val="1260"/>
              </a:lnSpc>
            </a:pPr>
            <a:r>
              <a:rPr sz="1100" spc="5" dirty="0">
                <a:solidFill>
                  <a:srgbClr val="231F20"/>
                </a:solidFill>
                <a:latin typeface="Gulim"/>
                <a:cs typeface="Gulim"/>
              </a:rPr>
              <a:t>1.1%</a:t>
            </a:r>
            <a:endParaRPr sz="1100">
              <a:latin typeface="Gulim"/>
              <a:cs typeface="Gulim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5688015" y="4635424"/>
            <a:ext cx="117665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0"/>
              </a:lnSpc>
              <a:spcBef>
                <a:spcPts val="100"/>
              </a:spcBef>
            </a:pPr>
            <a:r>
              <a:rPr sz="1100" spc="-110" dirty="0">
                <a:solidFill>
                  <a:srgbClr val="231F20"/>
                </a:solidFill>
                <a:latin typeface="Gulim"/>
                <a:cs typeface="Gulim"/>
              </a:rPr>
              <a:t>사회복지</a:t>
            </a:r>
            <a:r>
              <a:rPr sz="11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Gulim"/>
                <a:cs typeface="Gulim"/>
              </a:rPr>
              <a:t>전담공무원</a:t>
            </a:r>
            <a:endParaRPr sz="1100" dirty="0">
              <a:latin typeface="Gulim"/>
              <a:cs typeface="Gulim"/>
            </a:endParaRPr>
          </a:p>
          <a:p>
            <a:pPr algn="ctr">
              <a:lnSpc>
                <a:spcPts val="1260"/>
              </a:lnSpc>
            </a:pPr>
            <a:r>
              <a:rPr sz="1100" spc="5" dirty="0">
                <a:solidFill>
                  <a:srgbClr val="231F20"/>
                </a:solidFill>
                <a:latin typeface="Gulim"/>
                <a:cs typeface="Gulim"/>
              </a:rPr>
              <a:t>3.1%</a:t>
            </a:r>
            <a:endParaRPr sz="1100" dirty="0">
              <a:latin typeface="Gulim"/>
              <a:cs typeface="Gulim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812347" y="5957265"/>
            <a:ext cx="928369" cy="4984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40"/>
              </a:spcBef>
            </a:pPr>
            <a:r>
              <a:rPr sz="1100" spc="-125" dirty="0">
                <a:solidFill>
                  <a:srgbClr val="231F20"/>
                </a:solidFill>
                <a:latin typeface="Gulim"/>
                <a:cs typeface="Gulim"/>
              </a:rPr>
              <a:t>가폭상담소  </a:t>
            </a:r>
            <a:r>
              <a:rPr sz="1100" spc="-110" dirty="0">
                <a:solidFill>
                  <a:srgbClr val="231F20"/>
                </a:solidFill>
                <a:latin typeface="Gulim"/>
                <a:cs typeface="Gulim"/>
              </a:rPr>
              <a:t>보호시설</a:t>
            </a:r>
            <a:r>
              <a:rPr sz="1100" spc="-2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00" spc="-125" dirty="0">
                <a:solidFill>
                  <a:srgbClr val="231F20"/>
                </a:solidFill>
                <a:latin typeface="Gulim"/>
                <a:cs typeface="Gulim"/>
              </a:rPr>
              <a:t>종사자 </a:t>
            </a:r>
            <a:r>
              <a:rPr sz="1100" spc="-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ulim"/>
                <a:cs typeface="Gulim"/>
              </a:rPr>
              <a:t>1.2%</a:t>
            </a:r>
            <a:endParaRPr sz="1100">
              <a:latin typeface="Gulim"/>
              <a:cs typeface="Gulim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495596" y="7041105"/>
            <a:ext cx="2632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231F20"/>
                </a:solidFill>
                <a:latin typeface="Gulim"/>
                <a:cs typeface="Gulim"/>
              </a:rPr>
              <a:t>*</a:t>
            </a:r>
            <a:r>
              <a:rPr sz="1200" spc="-1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Gulim"/>
                <a:cs typeface="Gulim"/>
              </a:rPr>
              <a:t>출처</a:t>
            </a:r>
            <a:r>
              <a:rPr sz="1200" spc="-1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ulim"/>
                <a:cs typeface="Gulim"/>
              </a:rPr>
              <a:t>:</a:t>
            </a:r>
            <a:r>
              <a:rPr sz="1200" spc="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Gulim"/>
                <a:cs typeface="Gulim"/>
              </a:rPr>
              <a:t>2016년</a:t>
            </a:r>
            <a:r>
              <a:rPr sz="1200" spc="-1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Gulim"/>
                <a:cs typeface="Gulim"/>
              </a:rPr>
              <a:t>전국</a:t>
            </a:r>
            <a:r>
              <a:rPr sz="1200" spc="-1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20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200" spc="-1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35" dirty="0">
                <a:solidFill>
                  <a:srgbClr val="231F20"/>
                </a:solidFill>
                <a:latin typeface="Gulim"/>
                <a:cs typeface="Gulim"/>
              </a:rPr>
              <a:t>현황보고서</a:t>
            </a:r>
            <a:endParaRPr sz="1200" dirty="0">
              <a:latin typeface="Gulim"/>
              <a:cs typeface="Gulim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7847330" y="2292280"/>
            <a:ext cx="2985770" cy="2699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52145" marR="122555" indent="-572135">
              <a:lnSpc>
                <a:spcPts val="1870"/>
              </a:lnSpc>
              <a:spcBef>
                <a:spcPts val="204"/>
              </a:spcBef>
            </a:pPr>
            <a:r>
              <a:rPr lang="ko-KR" altLang="en-US" sz="1600" b="1" spc="-204" dirty="0" smtClean="0">
                <a:solidFill>
                  <a:srgbClr val="FFFFFF"/>
                </a:solidFill>
                <a:latin typeface="Malgun Gothic"/>
                <a:cs typeface="Malgun Gothic"/>
              </a:rPr>
              <a:t>아동학대 판단비율</a:t>
            </a:r>
            <a:endParaRPr sz="16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966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06343" y="2767939"/>
            <a:ext cx="1285875" cy="4792345"/>
          </a:xfrm>
          <a:custGeom>
            <a:avLst/>
            <a:gdLst/>
            <a:ahLst/>
            <a:cxnLst/>
            <a:rect l="l" t="t" r="r" b="b"/>
            <a:pathLst>
              <a:path w="1285875" h="4792345">
                <a:moveTo>
                  <a:pt x="0" y="870000"/>
                </a:moveTo>
                <a:lnTo>
                  <a:pt x="41732" y="911733"/>
                </a:lnTo>
                <a:lnTo>
                  <a:pt x="40998" y="904134"/>
                </a:lnTo>
                <a:lnTo>
                  <a:pt x="40339" y="896424"/>
                </a:lnTo>
                <a:lnTo>
                  <a:pt x="39755" y="888603"/>
                </a:lnTo>
                <a:lnTo>
                  <a:pt x="39243" y="880668"/>
                </a:lnTo>
                <a:lnTo>
                  <a:pt x="28422" y="880668"/>
                </a:lnTo>
                <a:lnTo>
                  <a:pt x="20457" y="879935"/>
                </a:lnTo>
                <a:lnTo>
                  <a:pt x="12977" y="877825"/>
                </a:lnTo>
                <a:lnTo>
                  <a:pt x="6114" y="874469"/>
                </a:lnTo>
                <a:lnTo>
                  <a:pt x="0" y="870000"/>
                </a:lnTo>
                <a:close/>
              </a:path>
              <a:path w="1285875" h="4792345">
                <a:moveTo>
                  <a:pt x="640727" y="0"/>
                </a:moveTo>
                <a:lnTo>
                  <a:pt x="645007" y="6032"/>
                </a:lnTo>
                <a:lnTo>
                  <a:pt x="648219" y="12771"/>
                </a:lnTo>
                <a:lnTo>
                  <a:pt x="650237" y="20093"/>
                </a:lnTo>
                <a:lnTo>
                  <a:pt x="650938" y="27876"/>
                </a:lnTo>
                <a:lnTo>
                  <a:pt x="650938" y="837514"/>
                </a:lnTo>
                <a:lnTo>
                  <a:pt x="648212" y="852639"/>
                </a:lnTo>
                <a:lnTo>
                  <a:pt x="640695" y="865427"/>
                </a:lnTo>
                <a:lnTo>
                  <a:pt x="629378" y="874888"/>
                </a:lnTo>
                <a:lnTo>
                  <a:pt x="615251" y="880033"/>
                </a:lnTo>
                <a:lnTo>
                  <a:pt x="620712" y="1083106"/>
                </a:lnTo>
                <a:lnTo>
                  <a:pt x="594797" y="1115314"/>
                </a:lnTo>
                <a:lnTo>
                  <a:pt x="570909" y="1175400"/>
                </a:lnTo>
                <a:lnTo>
                  <a:pt x="561911" y="1231011"/>
                </a:lnTo>
                <a:lnTo>
                  <a:pt x="559169" y="1274613"/>
                </a:lnTo>
                <a:lnTo>
                  <a:pt x="557276" y="1358239"/>
                </a:lnTo>
                <a:lnTo>
                  <a:pt x="616127" y="1358239"/>
                </a:lnTo>
                <a:lnTo>
                  <a:pt x="616127" y="1456448"/>
                </a:lnTo>
                <a:lnTo>
                  <a:pt x="640105" y="1456448"/>
                </a:lnTo>
                <a:lnTo>
                  <a:pt x="640105" y="4792065"/>
                </a:lnTo>
                <a:lnTo>
                  <a:pt x="1285659" y="4792065"/>
                </a:lnTo>
                <a:lnTo>
                  <a:pt x="1285659" y="644931"/>
                </a:lnTo>
                <a:lnTo>
                  <a:pt x="640727" y="0"/>
                </a:lnTo>
                <a:close/>
              </a:path>
            </a:pathLst>
          </a:custGeom>
          <a:solidFill>
            <a:srgbClr val="CB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9046" y="2773045"/>
            <a:ext cx="130810" cy="34925"/>
          </a:xfrm>
          <a:custGeom>
            <a:avLst/>
            <a:gdLst/>
            <a:ahLst/>
            <a:cxnLst/>
            <a:rect l="l" t="t" r="r" b="b"/>
            <a:pathLst>
              <a:path w="130809" h="34925">
                <a:moveTo>
                  <a:pt x="1485" y="0"/>
                </a:moveTo>
                <a:lnTo>
                  <a:pt x="0" y="27673"/>
                </a:lnTo>
                <a:lnTo>
                  <a:pt x="128981" y="34632"/>
                </a:lnTo>
                <a:lnTo>
                  <a:pt x="130479" y="6959"/>
                </a:lnTo>
                <a:lnTo>
                  <a:pt x="1485" y="0"/>
                </a:lnTo>
                <a:close/>
              </a:path>
            </a:pathLst>
          </a:custGeom>
          <a:solidFill>
            <a:srgbClr val="E6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65170" y="2572550"/>
            <a:ext cx="170014" cy="167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4177" y="3213735"/>
            <a:ext cx="582930" cy="2399665"/>
          </a:xfrm>
          <a:custGeom>
            <a:avLst/>
            <a:gdLst/>
            <a:ahLst/>
            <a:cxnLst/>
            <a:rect l="l" t="t" r="r" b="b"/>
            <a:pathLst>
              <a:path w="582929" h="2399665">
                <a:moveTo>
                  <a:pt x="565721" y="0"/>
                </a:moveTo>
                <a:lnTo>
                  <a:pt x="47383" y="0"/>
                </a:lnTo>
                <a:lnTo>
                  <a:pt x="40383" y="35466"/>
                </a:lnTo>
                <a:lnTo>
                  <a:pt x="24768" y="123401"/>
                </a:lnTo>
                <a:lnTo>
                  <a:pt x="8614" y="236102"/>
                </a:lnTo>
                <a:lnTo>
                  <a:pt x="0" y="345871"/>
                </a:lnTo>
                <a:lnTo>
                  <a:pt x="216" y="408965"/>
                </a:lnTo>
                <a:lnTo>
                  <a:pt x="3915" y="466219"/>
                </a:lnTo>
                <a:lnTo>
                  <a:pt x="11363" y="517729"/>
                </a:lnTo>
                <a:lnTo>
                  <a:pt x="22826" y="563594"/>
                </a:lnTo>
                <a:lnTo>
                  <a:pt x="38570" y="603909"/>
                </a:lnTo>
                <a:lnTo>
                  <a:pt x="58864" y="638771"/>
                </a:lnTo>
                <a:lnTo>
                  <a:pt x="66446" y="650755"/>
                </a:lnTo>
                <a:lnTo>
                  <a:pt x="73472" y="664144"/>
                </a:lnTo>
                <a:lnTo>
                  <a:pt x="98086" y="732397"/>
                </a:lnTo>
                <a:lnTo>
                  <a:pt x="106687" y="772071"/>
                </a:lnTo>
                <a:lnTo>
                  <a:pt x="111767" y="812373"/>
                </a:lnTo>
                <a:lnTo>
                  <a:pt x="113436" y="853033"/>
                </a:lnTo>
                <a:lnTo>
                  <a:pt x="113436" y="2399106"/>
                </a:lnTo>
                <a:lnTo>
                  <a:pt x="524078" y="2399106"/>
                </a:lnTo>
                <a:lnTo>
                  <a:pt x="522058" y="2160264"/>
                </a:lnTo>
                <a:lnTo>
                  <a:pt x="518691" y="1627705"/>
                </a:lnTo>
                <a:lnTo>
                  <a:pt x="518018" y="1077376"/>
                </a:lnTo>
                <a:lnTo>
                  <a:pt x="524078" y="785228"/>
                </a:lnTo>
                <a:lnTo>
                  <a:pt x="533076" y="729617"/>
                </a:lnTo>
                <a:lnTo>
                  <a:pt x="542201" y="695674"/>
                </a:lnTo>
                <a:lnTo>
                  <a:pt x="556964" y="669531"/>
                </a:lnTo>
                <a:lnTo>
                  <a:pt x="582879" y="637324"/>
                </a:lnTo>
                <a:lnTo>
                  <a:pt x="565721" y="0"/>
                </a:lnTo>
                <a:close/>
              </a:path>
            </a:pathLst>
          </a:custGeom>
          <a:solidFill>
            <a:srgbClr val="D4A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91598" y="2752661"/>
            <a:ext cx="666115" cy="895985"/>
          </a:xfrm>
          <a:custGeom>
            <a:avLst/>
            <a:gdLst/>
            <a:ahLst/>
            <a:cxnLst/>
            <a:rect l="l" t="t" r="r" b="b"/>
            <a:pathLst>
              <a:path w="666115" h="895985">
                <a:moveTo>
                  <a:pt x="622515" y="0"/>
                </a:moveTo>
                <a:lnTo>
                  <a:pt x="43154" y="0"/>
                </a:lnTo>
                <a:lnTo>
                  <a:pt x="26355" y="3392"/>
                </a:lnTo>
                <a:lnTo>
                  <a:pt x="12638" y="12644"/>
                </a:lnTo>
                <a:lnTo>
                  <a:pt x="3390" y="26365"/>
                </a:lnTo>
                <a:lnTo>
                  <a:pt x="0" y="43167"/>
                </a:lnTo>
                <a:lnTo>
                  <a:pt x="0" y="852792"/>
                </a:lnTo>
                <a:lnTo>
                  <a:pt x="3390" y="869593"/>
                </a:lnTo>
                <a:lnTo>
                  <a:pt x="12638" y="883315"/>
                </a:lnTo>
                <a:lnTo>
                  <a:pt x="26355" y="892566"/>
                </a:lnTo>
                <a:lnTo>
                  <a:pt x="43154" y="895959"/>
                </a:lnTo>
                <a:lnTo>
                  <a:pt x="622515" y="895959"/>
                </a:lnTo>
                <a:lnTo>
                  <a:pt x="639317" y="892566"/>
                </a:lnTo>
                <a:lnTo>
                  <a:pt x="653038" y="883315"/>
                </a:lnTo>
                <a:lnTo>
                  <a:pt x="662290" y="869593"/>
                </a:lnTo>
                <a:lnTo>
                  <a:pt x="665683" y="852792"/>
                </a:lnTo>
                <a:lnTo>
                  <a:pt x="665683" y="43167"/>
                </a:lnTo>
                <a:lnTo>
                  <a:pt x="662290" y="26365"/>
                </a:lnTo>
                <a:lnTo>
                  <a:pt x="653038" y="12644"/>
                </a:lnTo>
                <a:lnTo>
                  <a:pt x="639317" y="3392"/>
                </a:lnTo>
                <a:lnTo>
                  <a:pt x="622515" y="0"/>
                </a:lnTo>
                <a:close/>
              </a:path>
            </a:pathLst>
          </a:custGeom>
          <a:solidFill>
            <a:srgbClr val="EDD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24440" y="2752661"/>
            <a:ext cx="333375" cy="895985"/>
          </a:xfrm>
          <a:custGeom>
            <a:avLst/>
            <a:gdLst/>
            <a:ahLst/>
            <a:cxnLst/>
            <a:rect l="l" t="t" r="r" b="b"/>
            <a:pathLst>
              <a:path w="333375" h="895985">
                <a:moveTo>
                  <a:pt x="289674" y="0"/>
                </a:moveTo>
                <a:lnTo>
                  <a:pt x="0" y="0"/>
                </a:lnTo>
                <a:lnTo>
                  <a:pt x="0" y="895959"/>
                </a:lnTo>
                <a:lnTo>
                  <a:pt x="289674" y="895959"/>
                </a:lnTo>
                <a:lnTo>
                  <a:pt x="306475" y="892566"/>
                </a:lnTo>
                <a:lnTo>
                  <a:pt x="320197" y="883315"/>
                </a:lnTo>
                <a:lnTo>
                  <a:pt x="329448" y="869593"/>
                </a:lnTo>
                <a:lnTo>
                  <a:pt x="332841" y="852792"/>
                </a:lnTo>
                <a:lnTo>
                  <a:pt x="332841" y="43167"/>
                </a:lnTo>
                <a:lnTo>
                  <a:pt x="329448" y="26365"/>
                </a:lnTo>
                <a:lnTo>
                  <a:pt x="320197" y="12644"/>
                </a:lnTo>
                <a:lnTo>
                  <a:pt x="306475" y="3392"/>
                </a:lnTo>
                <a:lnTo>
                  <a:pt x="289674" y="0"/>
                </a:lnTo>
                <a:close/>
              </a:path>
            </a:pathLst>
          </a:custGeom>
          <a:solidFill>
            <a:srgbClr val="DDC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5328" y="3221002"/>
            <a:ext cx="453390" cy="753745"/>
          </a:xfrm>
          <a:custGeom>
            <a:avLst/>
            <a:gdLst/>
            <a:ahLst/>
            <a:cxnLst/>
            <a:rect l="l" t="t" r="r" b="b"/>
            <a:pathLst>
              <a:path w="453390" h="753745">
                <a:moveTo>
                  <a:pt x="101634" y="261193"/>
                </a:moveTo>
                <a:lnTo>
                  <a:pt x="21676" y="285983"/>
                </a:lnTo>
                <a:lnTo>
                  <a:pt x="0" y="368410"/>
                </a:lnTo>
                <a:lnTo>
                  <a:pt x="13150" y="533218"/>
                </a:lnTo>
                <a:lnTo>
                  <a:pt x="49725" y="687095"/>
                </a:lnTo>
                <a:lnTo>
                  <a:pt x="100621" y="747104"/>
                </a:lnTo>
                <a:lnTo>
                  <a:pt x="145831" y="753551"/>
                </a:lnTo>
                <a:lnTo>
                  <a:pt x="165347" y="746744"/>
                </a:lnTo>
                <a:lnTo>
                  <a:pt x="336829" y="533862"/>
                </a:lnTo>
                <a:lnTo>
                  <a:pt x="423780" y="417147"/>
                </a:lnTo>
                <a:lnTo>
                  <a:pt x="453013" y="355420"/>
                </a:lnTo>
                <a:lnTo>
                  <a:pt x="451338" y="307501"/>
                </a:lnTo>
                <a:lnTo>
                  <a:pt x="447021" y="269300"/>
                </a:lnTo>
                <a:lnTo>
                  <a:pt x="263327" y="269300"/>
                </a:lnTo>
                <a:lnTo>
                  <a:pt x="101634" y="261193"/>
                </a:lnTo>
                <a:close/>
              </a:path>
              <a:path w="453390" h="753745">
                <a:moveTo>
                  <a:pt x="436285" y="146745"/>
                </a:moveTo>
                <a:lnTo>
                  <a:pt x="282301" y="146745"/>
                </a:lnTo>
                <a:lnTo>
                  <a:pt x="263327" y="269300"/>
                </a:lnTo>
                <a:lnTo>
                  <a:pt x="447021" y="269300"/>
                </a:lnTo>
                <a:lnTo>
                  <a:pt x="446060" y="260803"/>
                </a:lnTo>
                <a:lnTo>
                  <a:pt x="436285" y="146745"/>
                </a:lnTo>
                <a:close/>
              </a:path>
              <a:path w="453390" h="753745">
                <a:moveTo>
                  <a:pt x="188326" y="0"/>
                </a:moveTo>
                <a:lnTo>
                  <a:pt x="143450" y="1998"/>
                </a:lnTo>
                <a:lnTo>
                  <a:pt x="121849" y="8924"/>
                </a:lnTo>
                <a:lnTo>
                  <a:pt x="112488" y="31388"/>
                </a:lnTo>
                <a:lnTo>
                  <a:pt x="111949" y="63907"/>
                </a:lnTo>
                <a:lnTo>
                  <a:pt x="130832" y="98291"/>
                </a:lnTo>
                <a:lnTo>
                  <a:pt x="179736" y="126349"/>
                </a:lnTo>
                <a:lnTo>
                  <a:pt x="227158" y="139849"/>
                </a:lnTo>
                <a:lnTo>
                  <a:pt x="258927" y="145714"/>
                </a:lnTo>
                <a:lnTo>
                  <a:pt x="276741" y="146996"/>
                </a:lnTo>
                <a:lnTo>
                  <a:pt x="282301" y="146745"/>
                </a:lnTo>
                <a:lnTo>
                  <a:pt x="436285" y="146745"/>
                </a:lnTo>
                <a:lnTo>
                  <a:pt x="429024" y="76993"/>
                </a:lnTo>
                <a:lnTo>
                  <a:pt x="421493" y="33957"/>
                </a:lnTo>
                <a:lnTo>
                  <a:pt x="368469" y="11151"/>
                </a:lnTo>
                <a:lnTo>
                  <a:pt x="310248" y="5818"/>
                </a:lnTo>
                <a:lnTo>
                  <a:pt x="247063" y="1687"/>
                </a:lnTo>
                <a:lnTo>
                  <a:pt x="188326" y="0"/>
                </a:lnTo>
                <a:close/>
              </a:path>
            </a:pathLst>
          </a:custGeom>
          <a:solidFill>
            <a:srgbClr val="D4A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86989" y="4126191"/>
            <a:ext cx="535940" cy="98425"/>
          </a:xfrm>
          <a:custGeom>
            <a:avLst/>
            <a:gdLst/>
            <a:ahLst/>
            <a:cxnLst/>
            <a:rect l="l" t="t" r="r" b="b"/>
            <a:pathLst>
              <a:path w="535940" h="98425">
                <a:moveTo>
                  <a:pt x="0" y="98209"/>
                </a:moveTo>
                <a:lnTo>
                  <a:pt x="535482" y="98209"/>
                </a:lnTo>
                <a:lnTo>
                  <a:pt x="535482" y="0"/>
                </a:lnTo>
                <a:lnTo>
                  <a:pt x="0" y="0"/>
                </a:lnTo>
                <a:lnTo>
                  <a:pt x="0" y="98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1529" y="4224401"/>
            <a:ext cx="295275" cy="3155950"/>
          </a:xfrm>
          <a:custGeom>
            <a:avLst/>
            <a:gdLst/>
            <a:ahLst/>
            <a:cxnLst/>
            <a:rect l="l" t="t" r="r" b="b"/>
            <a:pathLst>
              <a:path w="295275" h="3155950">
                <a:moveTo>
                  <a:pt x="0" y="3155607"/>
                </a:moveTo>
                <a:lnTo>
                  <a:pt x="294919" y="3155607"/>
                </a:lnTo>
                <a:lnTo>
                  <a:pt x="294919" y="0"/>
                </a:lnTo>
                <a:lnTo>
                  <a:pt x="0" y="0"/>
                </a:lnTo>
                <a:lnTo>
                  <a:pt x="0" y="3155607"/>
                </a:lnTo>
                <a:close/>
              </a:path>
            </a:pathLst>
          </a:custGeom>
          <a:solidFill>
            <a:srgbClr val="2C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66109" y="4224401"/>
            <a:ext cx="285750" cy="3155950"/>
          </a:xfrm>
          <a:custGeom>
            <a:avLst/>
            <a:gdLst/>
            <a:ahLst/>
            <a:cxnLst/>
            <a:rect l="l" t="t" r="r" b="b"/>
            <a:pathLst>
              <a:path w="285750" h="3155950">
                <a:moveTo>
                  <a:pt x="0" y="3155607"/>
                </a:moveTo>
                <a:lnTo>
                  <a:pt x="285419" y="3155607"/>
                </a:lnTo>
                <a:lnTo>
                  <a:pt x="285419" y="0"/>
                </a:lnTo>
                <a:lnTo>
                  <a:pt x="0" y="0"/>
                </a:lnTo>
                <a:lnTo>
                  <a:pt x="0" y="3155607"/>
                </a:lnTo>
                <a:close/>
              </a:path>
            </a:pathLst>
          </a:custGeom>
          <a:solidFill>
            <a:srgbClr val="1111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97199" y="4290910"/>
            <a:ext cx="80086" cy="80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7199" y="4413707"/>
            <a:ext cx="80086" cy="80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0045" y="4942052"/>
            <a:ext cx="8060690" cy="2048510"/>
          </a:xfrm>
          <a:custGeom>
            <a:avLst/>
            <a:gdLst/>
            <a:ahLst/>
            <a:cxnLst/>
            <a:rect l="l" t="t" r="r" b="b"/>
            <a:pathLst>
              <a:path w="8060690" h="2048509">
                <a:moveTo>
                  <a:pt x="0" y="0"/>
                </a:moveTo>
                <a:lnTo>
                  <a:pt x="8060435" y="0"/>
                </a:lnTo>
                <a:lnTo>
                  <a:pt x="8060435" y="2048256"/>
                </a:lnTo>
                <a:lnTo>
                  <a:pt x="0" y="204825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1008" y="4923002"/>
            <a:ext cx="7920355" cy="1908175"/>
          </a:xfrm>
          <a:custGeom>
            <a:avLst/>
            <a:gdLst/>
            <a:ahLst/>
            <a:cxnLst/>
            <a:rect l="l" t="t" r="r" b="b"/>
            <a:pathLst>
              <a:path w="7920355" h="1908175">
                <a:moveTo>
                  <a:pt x="774000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1728000"/>
                </a:lnTo>
                <a:lnTo>
                  <a:pt x="2812" y="1832060"/>
                </a:lnTo>
                <a:lnTo>
                  <a:pt x="22499" y="1885497"/>
                </a:lnTo>
                <a:lnTo>
                  <a:pt x="75936" y="1905184"/>
                </a:lnTo>
                <a:lnTo>
                  <a:pt x="179997" y="1907997"/>
                </a:lnTo>
                <a:lnTo>
                  <a:pt x="7740002" y="1907997"/>
                </a:lnTo>
                <a:lnTo>
                  <a:pt x="7844063" y="1905184"/>
                </a:lnTo>
                <a:lnTo>
                  <a:pt x="7897499" y="1885497"/>
                </a:lnTo>
                <a:lnTo>
                  <a:pt x="7917186" y="1832060"/>
                </a:lnTo>
                <a:lnTo>
                  <a:pt x="7919999" y="1728000"/>
                </a:lnTo>
                <a:lnTo>
                  <a:pt x="7919999" y="179997"/>
                </a:lnTo>
                <a:lnTo>
                  <a:pt x="7917186" y="75936"/>
                </a:lnTo>
                <a:lnTo>
                  <a:pt x="7897499" y="22499"/>
                </a:lnTo>
                <a:lnTo>
                  <a:pt x="7844063" y="2812"/>
                </a:lnTo>
                <a:lnTo>
                  <a:pt x="7740002" y="0"/>
                </a:lnTo>
                <a:close/>
              </a:path>
            </a:pathLst>
          </a:custGeom>
          <a:solidFill>
            <a:srgbClr val="E8E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7683" y="2230158"/>
            <a:ext cx="5500801" cy="750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4668" y="2230158"/>
            <a:ext cx="566216" cy="750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7770" y="2228608"/>
            <a:ext cx="907732" cy="753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7770" y="3042526"/>
            <a:ext cx="6022454" cy="85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6170" y="2678404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4" h="112394">
                <a:moveTo>
                  <a:pt x="15925" y="0"/>
                </a:moveTo>
                <a:lnTo>
                  <a:pt x="0" y="111874"/>
                </a:lnTo>
                <a:lnTo>
                  <a:pt x="111899" y="95948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57932" y="2502154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5">
                <a:moveTo>
                  <a:pt x="159905" y="0"/>
                </a:moveTo>
                <a:lnTo>
                  <a:pt x="0" y="159905"/>
                </a:lnTo>
                <a:lnTo>
                  <a:pt x="95961" y="255879"/>
                </a:lnTo>
                <a:lnTo>
                  <a:pt x="127914" y="223913"/>
                </a:lnTo>
                <a:lnTo>
                  <a:pt x="95961" y="223913"/>
                </a:lnTo>
                <a:lnTo>
                  <a:pt x="79984" y="207937"/>
                </a:lnTo>
                <a:lnTo>
                  <a:pt x="112015" y="175895"/>
                </a:lnTo>
                <a:lnTo>
                  <a:pt x="47929" y="175895"/>
                </a:lnTo>
                <a:lnTo>
                  <a:pt x="31927" y="159905"/>
                </a:lnTo>
                <a:lnTo>
                  <a:pt x="175907" y="15976"/>
                </a:lnTo>
                <a:lnTo>
                  <a:pt x="159905" y="0"/>
                </a:lnTo>
                <a:close/>
              </a:path>
              <a:path w="255905" h="255905">
                <a:moveTo>
                  <a:pt x="239877" y="79946"/>
                </a:moveTo>
                <a:lnTo>
                  <a:pt x="95961" y="223913"/>
                </a:lnTo>
                <a:lnTo>
                  <a:pt x="127914" y="223913"/>
                </a:lnTo>
                <a:lnTo>
                  <a:pt x="255854" y="95923"/>
                </a:lnTo>
                <a:lnTo>
                  <a:pt x="239877" y="79946"/>
                </a:lnTo>
                <a:close/>
              </a:path>
              <a:path w="255905" h="255905">
                <a:moveTo>
                  <a:pt x="191871" y="31991"/>
                </a:moveTo>
                <a:lnTo>
                  <a:pt x="47929" y="175895"/>
                </a:lnTo>
                <a:lnTo>
                  <a:pt x="112015" y="175895"/>
                </a:lnTo>
                <a:lnTo>
                  <a:pt x="223901" y="63969"/>
                </a:lnTo>
                <a:lnTo>
                  <a:pt x="191871" y="3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35516" y="2448429"/>
            <a:ext cx="134696" cy="1346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31900" y="5238750"/>
            <a:ext cx="8060690" cy="13233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47345" indent="-160020">
              <a:lnSpc>
                <a:spcPct val="100000"/>
              </a:lnSpc>
              <a:spcBef>
                <a:spcPts val="380"/>
              </a:spcBef>
              <a:buSzPct val="87500"/>
              <a:buFont typeface="Malgun Gothic"/>
              <a:buChar char="•"/>
              <a:tabLst>
                <a:tab pos="362585" algn="l"/>
              </a:tabLst>
            </a:pP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600" b="1" spc="-3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신고의무자</a:t>
            </a:r>
            <a:r>
              <a:rPr sz="1600" b="1" spc="-3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45" dirty="0">
                <a:solidFill>
                  <a:srgbClr val="231F20"/>
                </a:solidFill>
                <a:latin typeface="Gulim"/>
                <a:cs typeface="Gulim"/>
              </a:rPr>
              <a:t>교육의무기관</a:t>
            </a:r>
            <a:r>
              <a:rPr sz="1600" b="1" spc="-3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5" dirty="0">
                <a:solidFill>
                  <a:srgbClr val="231F20"/>
                </a:solidFill>
                <a:latin typeface="Gulim"/>
                <a:cs typeface="Gulim"/>
              </a:rPr>
              <a:t>6만3669개를</a:t>
            </a:r>
            <a:r>
              <a:rPr sz="1600" b="1" spc="-3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대상으로</a:t>
            </a:r>
            <a:endParaRPr sz="1600" b="1" dirty="0">
              <a:latin typeface="Gulim"/>
              <a:cs typeface="Gulim"/>
            </a:endParaRPr>
          </a:p>
          <a:p>
            <a:pPr marL="387985">
              <a:lnSpc>
                <a:spcPct val="100000"/>
              </a:lnSpc>
              <a:spcBef>
                <a:spcPts val="280"/>
              </a:spcBef>
            </a:pPr>
            <a:r>
              <a:rPr sz="1600" b="1" spc="-170" dirty="0" smtClean="0">
                <a:solidFill>
                  <a:srgbClr val="231F20"/>
                </a:solidFill>
                <a:latin typeface="Gulim"/>
                <a:cs typeface="Gulim"/>
              </a:rPr>
              <a:t>‘2016</a:t>
            </a:r>
            <a:r>
              <a:rPr sz="1600" b="1" spc="-170" dirty="0">
                <a:solidFill>
                  <a:srgbClr val="231F20"/>
                </a:solidFill>
                <a:latin typeface="Gulim"/>
                <a:cs typeface="Gulim"/>
              </a:rPr>
              <a:t>년도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신고의무자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교육’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실시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여부를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점검한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결과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20" dirty="0">
                <a:solidFill>
                  <a:srgbClr val="231F20"/>
                </a:solidFill>
                <a:latin typeface="Gulim"/>
                <a:cs typeface="Gulim"/>
              </a:rPr>
              <a:t>3개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기관에서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교육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미실시</a:t>
            </a:r>
            <a:endParaRPr sz="1600" b="1" dirty="0">
              <a:latin typeface="Gulim"/>
              <a:cs typeface="Gulim"/>
            </a:endParaRPr>
          </a:p>
          <a:p>
            <a:pPr marL="347345" marR="1532255" indent="-159385">
              <a:lnSpc>
                <a:spcPct val="114599"/>
              </a:lnSpc>
              <a:spcBef>
                <a:spcPts val="1415"/>
              </a:spcBef>
              <a:buSzPct val="87500"/>
              <a:buFont typeface="Malgun Gothic"/>
              <a:buChar char="•"/>
              <a:tabLst>
                <a:tab pos="362585" algn="l"/>
              </a:tabLst>
            </a:pP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예방교육을 </a:t>
            </a: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미실시한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기관은 </a:t>
            </a:r>
            <a:r>
              <a:rPr sz="1600" b="1" spc="-245" dirty="0">
                <a:solidFill>
                  <a:srgbClr val="231F20"/>
                </a:solidFill>
                <a:latin typeface="Gulim"/>
                <a:cs typeface="Gulim"/>
              </a:rPr>
              <a:t>아동복지시설 </a:t>
            </a:r>
            <a:r>
              <a:rPr sz="1600" b="1" spc="-145" dirty="0">
                <a:solidFill>
                  <a:srgbClr val="231F20"/>
                </a:solidFill>
                <a:latin typeface="Gulim"/>
                <a:cs typeface="Gulim"/>
              </a:rPr>
              <a:t>1곳, </a:t>
            </a: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종합병원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1곳으로  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아동복지법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75" dirty="0">
                <a:solidFill>
                  <a:srgbClr val="231F20"/>
                </a:solidFill>
                <a:latin typeface="Gulim"/>
                <a:cs typeface="Gulim"/>
              </a:rPr>
              <a:t>제75조에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따라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관할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지자체에서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Gulim"/>
                <a:cs typeface="Gulim"/>
              </a:rPr>
              <a:t>300만원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이하의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35" dirty="0">
                <a:solidFill>
                  <a:srgbClr val="231F20"/>
                </a:solidFill>
                <a:latin typeface="Gulim"/>
                <a:cs typeface="Gulim"/>
              </a:rPr>
              <a:t>과태료를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부과할</a:t>
            </a:r>
            <a:r>
              <a:rPr sz="1600" b="1" spc="-3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65" dirty="0">
                <a:solidFill>
                  <a:srgbClr val="231F20"/>
                </a:solidFill>
                <a:latin typeface="Gulim"/>
                <a:cs typeface="Gulim"/>
              </a:rPr>
              <a:t>예정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08819" y="11"/>
            <a:ext cx="3443600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0004" y="11"/>
            <a:ext cx="3276468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sp>
        <p:nvSpPr>
          <p:cNvPr id="250" name="object 250"/>
          <p:cNvSpPr/>
          <p:nvPr/>
        </p:nvSpPr>
        <p:spPr>
          <a:xfrm>
            <a:off x="1186408" y="3415410"/>
            <a:ext cx="7869555" cy="1137285"/>
          </a:xfrm>
          <a:custGeom>
            <a:avLst/>
            <a:gdLst/>
            <a:ahLst/>
            <a:cxnLst/>
            <a:rect l="l" t="t" r="r" b="b"/>
            <a:pathLst>
              <a:path w="7869555" h="113728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982599"/>
                </a:lnTo>
                <a:lnTo>
                  <a:pt x="6933" y="1029684"/>
                </a:lnTo>
                <a:lnTo>
                  <a:pt x="21329" y="1065807"/>
                </a:lnTo>
                <a:lnTo>
                  <a:pt x="48163" y="1100617"/>
                </a:lnTo>
                <a:lnTo>
                  <a:pt x="91297" y="1126838"/>
                </a:lnTo>
                <a:lnTo>
                  <a:pt x="154597" y="1137196"/>
                </a:lnTo>
                <a:lnTo>
                  <a:pt x="7714589" y="1137196"/>
                </a:lnTo>
                <a:lnTo>
                  <a:pt x="7761678" y="1130262"/>
                </a:lnTo>
                <a:lnTo>
                  <a:pt x="7797804" y="1115866"/>
                </a:lnTo>
                <a:lnTo>
                  <a:pt x="7832617" y="1089032"/>
                </a:lnTo>
                <a:lnTo>
                  <a:pt x="7858841" y="1045898"/>
                </a:lnTo>
                <a:lnTo>
                  <a:pt x="7869199" y="982599"/>
                </a:lnTo>
                <a:lnTo>
                  <a:pt x="7869199" y="154597"/>
                </a:lnTo>
                <a:lnTo>
                  <a:pt x="7862256" y="107517"/>
                </a:lnTo>
                <a:lnTo>
                  <a:pt x="7847858" y="71393"/>
                </a:lnTo>
                <a:lnTo>
                  <a:pt x="7821024" y="36581"/>
                </a:lnTo>
                <a:lnTo>
                  <a:pt x="7777889" y="10358"/>
                </a:lnTo>
                <a:lnTo>
                  <a:pt x="7714589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1306702" y="3570008"/>
            <a:ext cx="7625715" cy="360045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L="2376170">
              <a:lnSpc>
                <a:spcPct val="100000"/>
              </a:lnSpc>
              <a:spcBef>
                <a:spcPts val="434"/>
              </a:spcBef>
            </a:pPr>
            <a:r>
              <a:rPr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관련 </a:t>
            </a:r>
            <a:r>
              <a:rPr sz="14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벌칙(아동학대처벌법</a:t>
            </a:r>
            <a:r>
              <a:rPr sz="1400" b="1" spc="-3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제62조제2항)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435735" y="4072128"/>
            <a:ext cx="663835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12" baseline="3968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2100" b="1" spc="112" baseline="3968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112" baseline="3968" dirty="0" err="1" smtClean="0">
                <a:solidFill>
                  <a:srgbClr val="231F20"/>
                </a:solidFill>
                <a:latin typeface="Gulim"/>
                <a:cs typeface="Gulim"/>
              </a:rPr>
              <a:t>정당한</a:t>
            </a:r>
            <a:r>
              <a:rPr sz="2100" b="1" spc="-330" baseline="3968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-179" baseline="3968" dirty="0">
                <a:solidFill>
                  <a:srgbClr val="231F20"/>
                </a:solidFill>
                <a:latin typeface="Gulim"/>
                <a:cs typeface="Gulim"/>
              </a:rPr>
              <a:t>사유</a:t>
            </a:r>
            <a:r>
              <a:rPr sz="2100" b="1" spc="-330" baseline="3968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-179" baseline="3968" dirty="0" err="1">
                <a:solidFill>
                  <a:srgbClr val="231F20"/>
                </a:solidFill>
                <a:latin typeface="Gulim"/>
                <a:cs typeface="Gulim"/>
              </a:rPr>
              <a:t>없이</a:t>
            </a:r>
            <a:r>
              <a:rPr sz="2100" b="1" spc="-419" baseline="3968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lang="en-US" sz="2100" b="1" spc="-419" baseline="3968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700" b="1" spc="-170" dirty="0" err="1" smtClean="0">
                <a:solidFill>
                  <a:srgbClr val="ED1A3A"/>
                </a:solidFill>
                <a:latin typeface="Malgun Gothic"/>
                <a:cs typeface="Malgun Gothic"/>
              </a:rPr>
              <a:t>신고의무를</a:t>
            </a:r>
            <a:r>
              <a:rPr lang="en-US" sz="1700" b="1" spc="-170" dirty="0" smtClean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700" b="1" spc="-300" dirty="0" smtClean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700" b="1" spc="-165" dirty="0" err="1">
                <a:solidFill>
                  <a:srgbClr val="ED1A3A"/>
                </a:solidFill>
                <a:latin typeface="Malgun Gothic"/>
                <a:cs typeface="Malgun Gothic"/>
              </a:rPr>
              <a:t>불이행</a:t>
            </a:r>
            <a:r>
              <a:rPr sz="2100" b="1" spc="-247" baseline="3968" dirty="0" err="1">
                <a:solidFill>
                  <a:srgbClr val="231F20"/>
                </a:solidFill>
                <a:latin typeface="Gulim"/>
                <a:cs typeface="Gulim"/>
              </a:rPr>
              <a:t>할</a:t>
            </a:r>
            <a:r>
              <a:rPr sz="2100" b="1" spc="-330" baseline="3968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-179" baseline="3968" dirty="0" err="1" smtClean="0">
                <a:solidFill>
                  <a:srgbClr val="231F20"/>
                </a:solidFill>
                <a:latin typeface="Gulim"/>
                <a:cs typeface="Gulim"/>
              </a:rPr>
              <a:t>경우</a:t>
            </a:r>
            <a:r>
              <a:rPr lang="en-US" sz="2100" b="1" spc="-179" baseline="3968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-419" baseline="3968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700" b="1" spc="-85" dirty="0">
                <a:solidFill>
                  <a:srgbClr val="ED1A3A"/>
                </a:solidFill>
                <a:latin typeface="Malgun Gothic"/>
                <a:cs typeface="Malgun Gothic"/>
              </a:rPr>
              <a:t>500만원</a:t>
            </a:r>
            <a:r>
              <a:rPr sz="1700" b="1" spc="-30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7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이하의</a:t>
            </a:r>
            <a:r>
              <a:rPr sz="1700" b="1" spc="-30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700" b="1" spc="-165" dirty="0">
                <a:solidFill>
                  <a:srgbClr val="ED1A3A"/>
                </a:solidFill>
                <a:latin typeface="Malgun Gothic"/>
                <a:cs typeface="Malgun Gothic"/>
              </a:rPr>
              <a:t>과태료</a:t>
            </a:r>
            <a:r>
              <a:rPr sz="2100" b="1" spc="-247" baseline="3968" dirty="0">
                <a:solidFill>
                  <a:srgbClr val="231F20"/>
                </a:solidFill>
                <a:latin typeface="Gulim"/>
                <a:cs typeface="Gulim"/>
              </a:rPr>
              <a:t>가</a:t>
            </a:r>
            <a:r>
              <a:rPr sz="2100" b="1" spc="-330" baseline="3968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100" b="1" spc="-217" baseline="3968" dirty="0">
                <a:solidFill>
                  <a:srgbClr val="231F20"/>
                </a:solidFill>
                <a:latin typeface="Gulim"/>
                <a:cs typeface="Gulim"/>
              </a:rPr>
              <a:t>부과됨.</a:t>
            </a:r>
            <a:endParaRPr sz="2100" b="1" baseline="3968" dirty="0">
              <a:latin typeface="Gulim"/>
              <a:cs typeface="Gulim"/>
            </a:endParaRPr>
          </a:p>
        </p:txBody>
      </p:sp>
      <p:sp>
        <p:nvSpPr>
          <p:cNvPr id="253" name="object 11"/>
          <p:cNvSpPr txBox="1">
            <a:spLocks/>
          </p:cNvSpPr>
          <p:nvPr/>
        </p:nvSpPr>
        <p:spPr>
          <a:xfrm>
            <a:off x="3975684" y="1251024"/>
            <a:ext cx="302838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2000" kern="0" spc="-165" dirty="0" smtClean="0">
                <a:solidFill>
                  <a:srgbClr val="007DC4"/>
                </a:solidFill>
              </a:rPr>
              <a:t>아동학대 </a:t>
            </a:r>
            <a:r>
              <a:rPr lang="ko-KR" altLang="en-US" sz="2000" kern="0" spc="-170" dirty="0" smtClean="0">
                <a:solidFill>
                  <a:srgbClr val="007DC4"/>
                </a:solidFill>
              </a:rPr>
              <a:t>신고의무 불이</a:t>
            </a:r>
            <a:r>
              <a:rPr lang="ko-KR" altLang="en-US" sz="2000" kern="0" spc="-170" dirty="0">
                <a:solidFill>
                  <a:srgbClr val="007DC4"/>
                </a:solidFill>
              </a:rPr>
              <a:t>행</a:t>
            </a:r>
            <a:endParaRPr lang="ko-KR" altLang="en-US" sz="2000" kern="0" dirty="0"/>
          </a:p>
        </p:txBody>
      </p:sp>
      <p:sp>
        <p:nvSpPr>
          <p:cNvPr id="247" name="직사각형 246"/>
          <p:cNvSpPr/>
          <p:nvPr/>
        </p:nvSpPr>
        <p:spPr>
          <a:xfrm>
            <a:off x="2683714" y="1638300"/>
            <a:ext cx="53467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62785" marR="1964689" algn="ctr">
              <a:lnSpc>
                <a:spcPct val="100000"/>
              </a:lnSpc>
              <a:spcBef>
                <a:spcPts val="185"/>
              </a:spcBef>
            </a:pPr>
            <a:r>
              <a:rPr lang="ko-KR" altLang="en-US" sz="1600" b="1" spc="-140" dirty="0" smtClean="0">
                <a:solidFill>
                  <a:srgbClr val="6D6E71"/>
                </a:solidFill>
              </a:rPr>
              <a:t>관련 벌칙</a:t>
            </a:r>
            <a:endParaRPr lang="ko-KR" altLang="en-US" sz="1600" b="1" dirty="0"/>
          </a:p>
        </p:txBody>
      </p:sp>
      <p:sp>
        <p:nvSpPr>
          <p:cNvPr id="254" name="직사각형 253"/>
          <p:cNvSpPr/>
          <p:nvPr/>
        </p:nvSpPr>
        <p:spPr>
          <a:xfrm>
            <a:off x="2514600" y="2316171"/>
            <a:ext cx="5346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710" algn="ctr">
              <a:lnSpc>
                <a:spcPct val="100000"/>
              </a:lnSpc>
              <a:spcBef>
                <a:spcPts val="5"/>
              </a:spcBef>
            </a:pP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아동학대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pc="-27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신고의무자 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직장교육 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pc="-29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 </a:t>
            </a:r>
            <a:r>
              <a:rPr lang="ko-KR" altLang="en-US" spc="-295" dirty="0" err="1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실시시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6710" algn="ctr">
              <a:lnSpc>
                <a:spcPct val="100000"/>
              </a:lnSpc>
              <a:spcBef>
                <a:spcPts val="35"/>
              </a:spcBef>
            </a:pPr>
            <a:r>
              <a:rPr lang="en-US" altLang="ko-KR" b="1" spc="-1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300</a:t>
            </a:r>
            <a:r>
              <a:rPr lang="ko-KR" altLang="en-US" b="1" spc="-165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만원 </a:t>
            </a:r>
            <a:r>
              <a:rPr lang="ko-KR" altLang="en-US" b="1" spc="-415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b="1" spc="-250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이하</a:t>
            </a:r>
            <a:r>
              <a:rPr lang="ko-KR" altLang="en-US" spc="-250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ko-KR" altLang="en-US" b="1" spc="-415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b="1" spc="-265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과태료</a:t>
            </a:r>
            <a:r>
              <a:rPr lang="ko-KR" altLang="en-US" spc="-265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</a:t>
            </a:r>
            <a:r>
              <a:rPr lang="ko-KR" altLang="en-US" spc="-380" dirty="0" smtClean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pc="-24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부과됨</a:t>
            </a:r>
            <a:r>
              <a:rPr lang="en-US" altLang="ko-KR" spc="-24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spc="-315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000" spc="-315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아동복지법</a:t>
            </a:r>
            <a:r>
              <a:rPr lang="ko-KR" altLang="en-US" sz="200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000" spc="-247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sz="2000" spc="-247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75</a:t>
            </a:r>
            <a:r>
              <a:rPr lang="ko-KR" altLang="en-US" sz="2000" spc="-247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</a:t>
            </a:r>
            <a:r>
              <a:rPr lang="en-US" altLang="ko-KR" sz="2000" spc="-247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000" baseline="3703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7415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8719" y="2031225"/>
            <a:ext cx="2302713" cy="1658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09444" y="3874973"/>
            <a:ext cx="2183130" cy="677545"/>
          </a:xfrm>
          <a:custGeom>
            <a:avLst/>
            <a:gdLst/>
            <a:ahLst/>
            <a:cxnLst/>
            <a:rect l="l" t="t" r="r" b="b"/>
            <a:pathLst>
              <a:path w="2183129" h="677545">
                <a:moveTo>
                  <a:pt x="2182545" y="620737"/>
                </a:moveTo>
                <a:lnTo>
                  <a:pt x="1499679" y="620737"/>
                </a:lnTo>
                <a:lnTo>
                  <a:pt x="1499704" y="652259"/>
                </a:lnTo>
                <a:lnTo>
                  <a:pt x="1501693" y="662061"/>
                </a:lnTo>
                <a:lnTo>
                  <a:pt x="1507099" y="670066"/>
                </a:lnTo>
                <a:lnTo>
                  <a:pt x="1515110" y="675463"/>
                </a:lnTo>
                <a:lnTo>
                  <a:pt x="1524914" y="677443"/>
                </a:lnTo>
                <a:lnTo>
                  <a:pt x="1534748" y="675454"/>
                </a:lnTo>
                <a:lnTo>
                  <a:pt x="1542756" y="670047"/>
                </a:lnTo>
                <a:lnTo>
                  <a:pt x="1548151" y="662032"/>
                </a:lnTo>
                <a:lnTo>
                  <a:pt x="1550123" y="652221"/>
                </a:lnTo>
                <a:lnTo>
                  <a:pt x="2182545" y="652023"/>
                </a:lnTo>
                <a:lnTo>
                  <a:pt x="2182545" y="620737"/>
                </a:lnTo>
                <a:close/>
              </a:path>
              <a:path w="2183129" h="677545">
                <a:moveTo>
                  <a:pt x="1424037" y="562914"/>
                </a:moveTo>
                <a:lnTo>
                  <a:pt x="1405064" y="562914"/>
                </a:lnTo>
                <a:lnTo>
                  <a:pt x="1405115" y="620826"/>
                </a:lnTo>
                <a:lnTo>
                  <a:pt x="1406609" y="628183"/>
                </a:lnTo>
                <a:lnTo>
                  <a:pt x="1410665" y="634190"/>
                </a:lnTo>
                <a:lnTo>
                  <a:pt x="1416673" y="638239"/>
                </a:lnTo>
                <a:lnTo>
                  <a:pt x="1424025" y="639724"/>
                </a:lnTo>
                <a:lnTo>
                  <a:pt x="1431413" y="638230"/>
                </a:lnTo>
                <a:lnTo>
                  <a:pt x="1437419" y="634171"/>
                </a:lnTo>
                <a:lnTo>
                  <a:pt x="1441465" y="628155"/>
                </a:lnTo>
                <a:lnTo>
                  <a:pt x="1442948" y="620788"/>
                </a:lnTo>
                <a:lnTo>
                  <a:pt x="2182545" y="620737"/>
                </a:lnTo>
                <a:lnTo>
                  <a:pt x="2182545" y="619925"/>
                </a:lnTo>
                <a:lnTo>
                  <a:pt x="1524939" y="619925"/>
                </a:lnTo>
                <a:lnTo>
                  <a:pt x="1515096" y="617936"/>
                </a:lnTo>
                <a:lnTo>
                  <a:pt x="1507086" y="612528"/>
                </a:lnTo>
                <a:lnTo>
                  <a:pt x="1501687" y="604514"/>
                </a:lnTo>
                <a:lnTo>
                  <a:pt x="1499704" y="594740"/>
                </a:lnTo>
                <a:lnTo>
                  <a:pt x="1499679" y="563295"/>
                </a:lnTo>
                <a:lnTo>
                  <a:pt x="1424038" y="563295"/>
                </a:lnTo>
                <a:lnTo>
                  <a:pt x="1424037" y="562914"/>
                </a:lnTo>
                <a:close/>
              </a:path>
              <a:path w="2183129" h="677545">
                <a:moveTo>
                  <a:pt x="2182545" y="594505"/>
                </a:moveTo>
                <a:lnTo>
                  <a:pt x="1550123" y="594702"/>
                </a:lnTo>
                <a:lnTo>
                  <a:pt x="1548151" y="604514"/>
                </a:lnTo>
                <a:lnTo>
                  <a:pt x="1542756" y="612528"/>
                </a:lnTo>
                <a:lnTo>
                  <a:pt x="1534748" y="617936"/>
                </a:lnTo>
                <a:lnTo>
                  <a:pt x="1524939" y="619925"/>
                </a:lnTo>
                <a:lnTo>
                  <a:pt x="2182545" y="619925"/>
                </a:lnTo>
                <a:lnTo>
                  <a:pt x="2182545" y="594505"/>
                </a:lnTo>
                <a:close/>
              </a:path>
              <a:path w="2183129" h="677545">
                <a:moveTo>
                  <a:pt x="120419" y="173291"/>
                </a:moveTo>
                <a:lnTo>
                  <a:pt x="81749" y="173291"/>
                </a:lnTo>
                <a:lnTo>
                  <a:pt x="158940" y="288099"/>
                </a:lnTo>
                <a:lnTo>
                  <a:pt x="195829" y="330935"/>
                </a:lnTo>
                <a:lnTo>
                  <a:pt x="243471" y="369055"/>
                </a:lnTo>
                <a:lnTo>
                  <a:pt x="323261" y="432310"/>
                </a:lnTo>
                <a:lnTo>
                  <a:pt x="360601" y="462716"/>
                </a:lnTo>
                <a:lnTo>
                  <a:pt x="390067" y="487692"/>
                </a:lnTo>
                <a:lnTo>
                  <a:pt x="435423" y="515769"/>
                </a:lnTo>
                <a:lnTo>
                  <a:pt x="481404" y="530186"/>
                </a:lnTo>
                <a:lnTo>
                  <a:pt x="517039" y="535498"/>
                </a:lnTo>
                <a:lnTo>
                  <a:pt x="531355" y="536257"/>
                </a:lnTo>
                <a:lnTo>
                  <a:pt x="946353" y="571411"/>
                </a:lnTo>
                <a:lnTo>
                  <a:pt x="982526" y="574094"/>
                </a:lnTo>
                <a:lnTo>
                  <a:pt x="1018741" y="576011"/>
                </a:lnTo>
                <a:lnTo>
                  <a:pt x="1054982" y="577161"/>
                </a:lnTo>
                <a:lnTo>
                  <a:pt x="1091234" y="577545"/>
                </a:lnTo>
                <a:lnTo>
                  <a:pt x="1114721" y="577383"/>
                </a:lnTo>
                <a:lnTo>
                  <a:pt x="1138202" y="576899"/>
                </a:lnTo>
                <a:lnTo>
                  <a:pt x="1161679" y="576093"/>
                </a:lnTo>
                <a:lnTo>
                  <a:pt x="1405064" y="562914"/>
                </a:lnTo>
                <a:lnTo>
                  <a:pt x="1424037" y="562914"/>
                </a:lnTo>
                <a:lnTo>
                  <a:pt x="1423991" y="520026"/>
                </a:lnTo>
                <a:lnTo>
                  <a:pt x="1091234" y="520026"/>
                </a:lnTo>
                <a:lnTo>
                  <a:pt x="1054977" y="519643"/>
                </a:lnTo>
                <a:lnTo>
                  <a:pt x="1018736" y="518493"/>
                </a:lnTo>
                <a:lnTo>
                  <a:pt x="982524" y="516576"/>
                </a:lnTo>
                <a:lnTo>
                  <a:pt x="946353" y="513892"/>
                </a:lnTo>
                <a:lnTo>
                  <a:pt x="531355" y="478739"/>
                </a:lnTo>
                <a:lnTo>
                  <a:pt x="480713" y="477980"/>
                </a:lnTo>
                <a:lnTo>
                  <a:pt x="449114" y="472668"/>
                </a:lnTo>
                <a:lnTo>
                  <a:pt x="423315" y="458250"/>
                </a:lnTo>
                <a:lnTo>
                  <a:pt x="360601" y="405198"/>
                </a:lnTo>
                <a:lnTo>
                  <a:pt x="323261" y="374792"/>
                </a:lnTo>
                <a:lnTo>
                  <a:pt x="243471" y="311537"/>
                </a:lnTo>
                <a:lnTo>
                  <a:pt x="210273" y="285610"/>
                </a:lnTo>
                <a:lnTo>
                  <a:pt x="195829" y="273416"/>
                </a:lnTo>
                <a:lnTo>
                  <a:pt x="182421" y="260138"/>
                </a:lnTo>
                <a:lnTo>
                  <a:pt x="170106" y="245839"/>
                </a:lnTo>
                <a:lnTo>
                  <a:pt x="158940" y="230581"/>
                </a:lnTo>
                <a:lnTo>
                  <a:pt x="120419" y="173291"/>
                </a:lnTo>
                <a:close/>
              </a:path>
              <a:path w="2183129" h="677545">
                <a:moveTo>
                  <a:pt x="1499679" y="563219"/>
                </a:moveTo>
                <a:lnTo>
                  <a:pt x="1424038" y="563295"/>
                </a:lnTo>
                <a:lnTo>
                  <a:pt x="1499679" y="563295"/>
                </a:lnTo>
                <a:close/>
              </a:path>
              <a:path w="2183129" h="677545">
                <a:moveTo>
                  <a:pt x="1423974" y="504367"/>
                </a:moveTo>
                <a:lnTo>
                  <a:pt x="1161679" y="518574"/>
                </a:lnTo>
                <a:lnTo>
                  <a:pt x="1138202" y="519380"/>
                </a:lnTo>
                <a:lnTo>
                  <a:pt x="1114721" y="519865"/>
                </a:lnTo>
                <a:lnTo>
                  <a:pt x="1091234" y="520026"/>
                </a:lnTo>
                <a:lnTo>
                  <a:pt x="1423991" y="520026"/>
                </a:lnTo>
                <a:lnTo>
                  <a:pt x="1423974" y="504367"/>
                </a:lnTo>
                <a:close/>
              </a:path>
              <a:path w="2183129" h="677545">
                <a:moveTo>
                  <a:pt x="536549" y="27838"/>
                </a:moveTo>
                <a:lnTo>
                  <a:pt x="534073" y="32956"/>
                </a:lnTo>
                <a:lnTo>
                  <a:pt x="532396" y="38557"/>
                </a:lnTo>
                <a:lnTo>
                  <a:pt x="531723" y="44462"/>
                </a:lnTo>
                <a:lnTo>
                  <a:pt x="530707" y="45707"/>
                </a:lnTo>
                <a:lnTo>
                  <a:pt x="530054" y="47183"/>
                </a:lnTo>
                <a:lnTo>
                  <a:pt x="530047" y="48996"/>
                </a:lnTo>
                <a:lnTo>
                  <a:pt x="531075" y="63881"/>
                </a:lnTo>
                <a:lnTo>
                  <a:pt x="543072" y="104539"/>
                </a:lnTo>
                <a:lnTo>
                  <a:pt x="578246" y="148526"/>
                </a:lnTo>
                <a:lnTo>
                  <a:pt x="619729" y="170779"/>
                </a:lnTo>
                <a:lnTo>
                  <a:pt x="820280" y="177228"/>
                </a:lnTo>
                <a:lnTo>
                  <a:pt x="845864" y="189948"/>
                </a:lnTo>
                <a:lnTo>
                  <a:pt x="876355" y="201852"/>
                </a:lnTo>
                <a:lnTo>
                  <a:pt x="903910" y="211277"/>
                </a:lnTo>
                <a:lnTo>
                  <a:pt x="920686" y="216560"/>
                </a:lnTo>
                <a:lnTo>
                  <a:pt x="924249" y="220609"/>
                </a:lnTo>
                <a:lnTo>
                  <a:pt x="929312" y="226998"/>
                </a:lnTo>
                <a:lnTo>
                  <a:pt x="934981" y="235260"/>
                </a:lnTo>
                <a:lnTo>
                  <a:pt x="940358" y="244932"/>
                </a:lnTo>
                <a:lnTo>
                  <a:pt x="953829" y="217005"/>
                </a:lnTo>
                <a:lnTo>
                  <a:pt x="947851" y="188455"/>
                </a:lnTo>
                <a:lnTo>
                  <a:pt x="935025" y="166229"/>
                </a:lnTo>
                <a:lnTo>
                  <a:pt x="927950" y="157276"/>
                </a:lnTo>
                <a:lnTo>
                  <a:pt x="1065682" y="112255"/>
                </a:lnTo>
                <a:lnTo>
                  <a:pt x="650735" y="112255"/>
                </a:lnTo>
                <a:lnTo>
                  <a:pt x="612310" y="105937"/>
                </a:lnTo>
                <a:lnTo>
                  <a:pt x="579083" y="88372"/>
                </a:lnTo>
                <a:lnTo>
                  <a:pt x="553135" y="61645"/>
                </a:lnTo>
                <a:lnTo>
                  <a:pt x="536549" y="27838"/>
                </a:lnTo>
                <a:close/>
              </a:path>
              <a:path w="2183129" h="677545">
                <a:moveTo>
                  <a:pt x="338823" y="34785"/>
                </a:moveTo>
                <a:lnTo>
                  <a:pt x="335267" y="34785"/>
                </a:lnTo>
                <a:lnTo>
                  <a:pt x="331685" y="35064"/>
                </a:lnTo>
                <a:lnTo>
                  <a:pt x="328155" y="35610"/>
                </a:lnTo>
                <a:lnTo>
                  <a:pt x="510298" y="231305"/>
                </a:lnTo>
                <a:lnTo>
                  <a:pt x="514616" y="237794"/>
                </a:lnTo>
                <a:lnTo>
                  <a:pt x="517829" y="244678"/>
                </a:lnTo>
                <a:lnTo>
                  <a:pt x="544789" y="242191"/>
                </a:lnTo>
                <a:lnTo>
                  <a:pt x="572620" y="240095"/>
                </a:lnTo>
                <a:lnTo>
                  <a:pt x="601304" y="238429"/>
                </a:lnTo>
                <a:lnTo>
                  <a:pt x="630821" y="237235"/>
                </a:lnTo>
                <a:lnTo>
                  <a:pt x="507580" y="104825"/>
                </a:lnTo>
                <a:lnTo>
                  <a:pt x="506806" y="104152"/>
                </a:lnTo>
                <a:lnTo>
                  <a:pt x="433666" y="104152"/>
                </a:lnTo>
                <a:lnTo>
                  <a:pt x="389559" y="56781"/>
                </a:lnTo>
                <a:lnTo>
                  <a:pt x="378513" y="47183"/>
                </a:lnTo>
                <a:lnTo>
                  <a:pt x="366067" y="40306"/>
                </a:lnTo>
                <a:lnTo>
                  <a:pt x="352683" y="36168"/>
                </a:lnTo>
                <a:lnTo>
                  <a:pt x="338823" y="34785"/>
                </a:lnTo>
                <a:close/>
              </a:path>
              <a:path w="2183129" h="677545">
                <a:moveTo>
                  <a:pt x="15773" y="17970"/>
                </a:moveTo>
                <a:lnTo>
                  <a:pt x="330" y="41986"/>
                </a:lnTo>
                <a:lnTo>
                  <a:pt x="76" y="44284"/>
                </a:lnTo>
                <a:lnTo>
                  <a:pt x="0" y="47790"/>
                </a:lnTo>
                <a:lnTo>
                  <a:pt x="1752" y="53327"/>
                </a:lnTo>
                <a:lnTo>
                  <a:pt x="2400" y="54648"/>
                </a:lnTo>
                <a:lnTo>
                  <a:pt x="3390" y="56311"/>
                </a:lnTo>
                <a:lnTo>
                  <a:pt x="3936" y="57416"/>
                </a:lnTo>
                <a:lnTo>
                  <a:pt x="4559" y="58483"/>
                </a:lnTo>
                <a:lnTo>
                  <a:pt x="8051" y="63677"/>
                </a:lnTo>
                <a:lnTo>
                  <a:pt x="9639" y="66205"/>
                </a:lnTo>
                <a:lnTo>
                  <a:pt x="11188" y="68745"/>
                </a:lnTo>
                <a:lnTo>
                  <a:pt x="12877" y="71208"/>
                </a:lnTo>
                <a:lnTo>
                  <a:pt x="16942" y="77276"/>
                </a:lnTo>
                <a:lnTo>
                  <a:pt x="18438" y="79725"/>
                </a:lnTo>
                <a:lnTo>
                  <a:pt x="23952" y="88016"/>
                </a:lnTo>
                <a:lnTo>
                  <a:pt x="40515" y="112255"/>
                </a:lnTo>
                <a:lnTo>
                  <a:pt x="48704" y="124129"/>
                </a:lnTo>
                <a:lnTo>
                  <a:pt x="66395" y="150444"/>
                </a:lnTo>
                <a:lnTo>
                  <a:pt x="77368" y="166801"/>
                </a:lnTo>
                <a:lnTo>
                  <a:pt x="75450" y="168300"/>
                </a:lnTo>
                <a:lnTo>
                  <a:pt x="75147" y="170779"/>
                </a:lnTo>
                <a:lnTo>
                  <a:pt x="77266" y="173469"/>
                </a:lnTo>
                <a:lnTo>
                  <a:pt x="78422" y="173989"/>
                </a:lnTo>
                <a:lnTo>
                  <a:pt x="80340" y="173989"/>
                </a:lnTo>
                <a:lnTo>
                  <a:pt x="81089" y="173735"/>
                </a:lnTo>
                <a:lnTo>
                  <a:pt x="81749" y="173291"/>
                </a:lnTo>
                <a:lnTo>
                  <a:pt x="120419" y="173291"/>
                </a:lnTo>
                <a:lnTo>
                  <a:pt x="79362" y="112229"/>
                </a:lnTo>
                <a:lnTo>
                  <a:pt x="66293" y="93002"/>
                </a:lnTo>
                <a:lnTo>
                  <a:pt x="48704" y="66611"/>
                </a:lnTo>
                <a:lnTo>
                  <a:pt x="44894" y="61112"/>
                </a:lnTo>
                <a:lnTo>
                  <a:pt x="25351" y="32570"/>
                </a:lnTo>
                <a:lnTo>
                  <a:pt x="19248" y="23471"/>
                </a:lnTo>
                <a:lnTo>
                  <a:pt x="15773" y="17970"/>
                </a:lnTo>
                <a:close/>
              </a:path>
              <a:path w="2183129" h="677545">
                <a:moveTo>
                  <a:pt x="1423606" y="101828"/>
                </a:moveTo>
                <a:lnTo>
                  <a:pt x="1416186" y="103322"/>
                </a:lnTo>
                <a:lnTo>
                  <a:pt x="1410181" y="107380"/>
                </a:lnTo>
                <a:lnTo>
                  <a:pt x="1406135" y="113392"/>
                </a:lnTo>
                <a:lnTo>
                  <a:pt x="1404658" y="120751"/>
                </a:lnTo>
                <a:lnTo>
                  <a:pt x="1404658" y="121234"/>
                </a:lnTo>
                <a:lnTo>
                  <a:pt x="1423619" y="125564"/>
                </a:lnTo>
                <a:lnTo>
                  <a:pt x="1423606" y="101828"/>
                </a:lnTo>
                <a:close/>
              </a:path>
              <a:path w="2183129" h="677545">
                <a:moveTo>
                  <a:pt x="470242" y="88633"/>
                </a:moveTo>
                <a:lnTo>
                  <a:pt x="434860" y="102857"/>
                </a:lnTo>
                <a:lnTo>
                  <a:pt x="434276" y="103517"/>
                </a:lnTo>
                <a:lnTo>
                  <a:pt x="433666" y="104152"/>
                </a:lnTo>
                <a:lnTo>
                  <a:pt x="506806" y="104152"/>
                </a:lnTo>
                <a:lnTo>
                  <a:pt x="499453" y="97757"/>
                </a:lnTo>
                <a:lnTo>
                  <a:pt x="490293" y="92695"/>
                </a:lnTo>
                <a:lnTo>
                  <a:pt x="480441" y="89650"/>
                </a:lnTo>
                <a:lnTo>
                  <a:pt x="470242" y="88633"/>
                </a:lnTo>
                <a:close/>
              </a:path>
              <a:path w="2183129" h="677545">
                <a:moveTo>
                  <a:pt x="1259632" y="85216"/>
                </a:moveTo>
                <a:lnTo>
                  <a:pt x="1148422" y="85216"/>
                </a:lnTo>
                <a:lnTo>
                  <a:pt x="1280159" y="101638"/>
                </a:lnTo>
                <a:lnTo>
                  <a:pt x="1259632" y="85216"/>
                </a:lnTo>
                <a:close/>
              </a:path>
              <a:path w="2183129" h="677545">
                <a:moveTo>
                  <a:pt x="1099845" y="0"/>
                </a:moveTo>
                <a:lnTo>
                  <a:pt x="1099845" y="101091"/>
                </a:lnTo>
                <a:lnTo>
                  <a:pt x="1148422" y="85216"/>
                </a:lnTo>
                <a:lnTo>
                  <a:pt x="1259632" y="85216"/>
                </a:lnTo>
                <a:lnTo>
                  <a:pt x="1180426" y="21856"/>
                </a:lnTo>
                <a:lnTo>
                  <a:pt x="1159693" y="11956"/>
                </a:lnTo>
                <a:lnTo>
                  <a:pt x="1144389" y="6380"/>
                </a:lnTo>
                <a:lnTo>
                  <a:pt x="1126957" y="3077"/>
                </a:lnTo>
                <a:lnTo>
                  <a:pt x="1099845" y="0"/>
                </a:lnTo>
                <a:close/>
              </a:path>
            </a:pathLst>
          </a:custGeom>
          <a:solidFill>
            <a:srgbClr val="D5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5315" y="3789643"/>
            <a:ext cx="517525" cy="398780"/>
          </a:xfrm>
          <a:custGeom>
            <a:avLst/>
            <a:gdLst/>
            <a:ahLst/>
            <a:cxnLst/>
            <a:rect l="l" t="t" r="r" b="b"/>
            <a:pathLst>
              <a:path w="517525" h="398779">
                <a:moveTo>
                  <a:pt x="133812" y="0"/>
                </a:moveTo>
                <a:lnTo>
                  <a:pt x="90759" y="25456"/>
                </a:lnTo>
                <a:lnTo>
                  <a:pt x="36113" y="89406"/>
                </a:lnTo>
                <a:lnTo>
                  <a:pt x="0" y="164916"/>
                </a:lnTo>
                <a:lnTo>
                  <a:pt x="8800" y="221254"/>
                </a:lnTo>
                <a:lnTo>
                  <a:pt x="34572" y="256480"/>
                </a:lnTo>
                <a:lnTo>
                  <a:pt x="49372" y="268654"/>
                </a:lnTo>
                <a:lnTo>
                  <a:pt x="219361" y="398499"/>
                </a:lnTo>
                <a:lnTo>
                  <a:pt x="517405" y="243952"/>
                </a:lnTo>
                <a:lnTo>
                  <a:pt x="274555" y="49668"/>
                </a:lnTo>
                <a:lnTo>
                  <a:pt x="187627" y="9312"/>
                </a:lnTo>
                <a:lnTo>
                  <a:pt x="133812" y="0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0800" y="3816121"/>
            <a:ext cx="568960" cy="171450"/>
          </a:xfrm>
          <a:custGeom>
            <a:avLst/>
            <a:gdLst/>
            <a:ahLst/>
            <a:cxnLst/>
            <a:rect l="l" t="t" r="r" b="b"/>
            <a:pathLst>
              <a:path w="568959" h="171450">
                <a:moveTo>
                  <a:pt x="568490" y="0"/>
                </a:moveTo>
                <a:lnTo>
                  <a:pt x="51727" y="0"/>
                </a:lnTo>
                <a:lnTo>
                  <a:pt x="31589" y="4065"/>
                </a:lnTo>
                <a:lnTo>
                  <a:pt x="15147" y="15154"/>
                </a:lnTo>
                <a:lnTo>
                  <a:pt x="4064" y="31600"/>
                </a:lnTo>
                <a:lnTo>
                  <a:pt x="0" y="51739"/>
                </a:lnTo>
                <a:lnTo>
                  <a:pt x="9380" y="98203"/>
                </a:lnTo>
                <a:lnTo>
                  <a:pt x="34961" y="136145"/>
                </a:lnTo>
                <a:lnTo>
                  <a:pt x="72903" y="161726"/>
                </a:lnTo>
                <a:lnTo>
                  <a:pt x="119367" y="171107"/>
                </a:lnTo>
                <a:lnTo>
                  <a:pt x="568490" y="171107"/>
                </a:lnTo>
                <a:lnTo>
                  <a:pt x="568490" y="0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7954" y="3936915"/>
            <a:ext cx="238886" cy="100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52432" y="3827002"/>
            <a:ext cx="382270" cy="399415"/>
          </a:xfrm>
          <a:custGeom>
            <a:avLst/>
            <a:gdLst/>
            <a:ahLst/>
            <a:cxnLst/>
            <a:rect l="l" t="t" r="r" b="b"/>
            <a:pathLst>
              <a:path w="382270" h="399414">
                <a:moveTo>
                  <a:pt x="77355" y="0"/>
                </a:moveTo>
                <a:lnTo>
                  <a:pt x="48988" y="4438"/>
                </a:lnTo>
                <a:lnTo>
                  <a:pt x="23699" y="19904"/>
                </a:lnTo>
                <a:lnTo>
                  <a:pt x="6461" y="44025"/>
                </a:lnTo>
                <a:lnTo>
                  <a:pt x="0" y="71994"/>
                </a:lnTo>
                <a:lnTo>
                  <a:pt x="4442" y="100357"/>
                </a:lnTo>
                <a:lnTo>
                  <a:pt x="19915" y="125644"/>
                </a:lnTo>
                <a:lnTo>
                  <a:pt x="252337" y="375377"/>
                </a:lnTo>
                <a:lnTo>
                  <a:pt x="276453" y="392620"/>
                </a:lnTo>
                <a:lnTo>
                  <a:pt x="304426" y="399083"/>
                </a:lnTo>
                <a:lnTo>
                  <a:pt x="332790" y="394641"/>
                </a:lnTo>
                <a:lnTo>
                  <a:pt x="358078" y="379174"/>
                </a:lnTo>
                <a:lnTo>
                  <a:pt x="375321" y="355064"/>
                </a:lnTo>
                <a:lnTo>
                  <a:pt x="381784" y="327090"/>
                </a:lnTo>
                <a:lnTo>
                  <a:pt x="377342" y="298723"/>
                </a:lnTo>
                <a:lnTo>
                  <a:pt x="361875" y="273434"/>
                </a:lnTo>
                <a:lnTo>
                  <a:pt x="129439" y="23701"/>
                </a:lnTo>
                <a:lnTo>
                  <a:pt x="105329" y="6463"/>
                </a:lnTo>
                <a:lnTo>
                  <a:pt x="77355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9171" y="3852295"/>
            <a:ext cx="378460" cy="396240"/>
          </a:xfrm>
          <a:custGeom>
            <a:avLst/>
            <a:gdLst/>
            <a:ahLst/>
            <a:cxnLst/>
            <a:rect l="l" t="t" r="r" b="b"/>
            <a:pathLst>
              <a:path w="378459" h="396239">
                <a:moveTo>
                  <a:pt x="71616" y="0"/>
                </a:moveTo>
                <a:lnTo>
                  <a:pt x="45358" y="4111"/>
                </a:lnTo>
                <a:lnTo>
                  <a:pt x="21953" y="18435"/>
                </a:lnTo>
                <a:lnTo>
                  <a:pt x="5982" y="40755"/>
                </a:lnTo>
                <a:lnTo>
                  <a:pt x="0" y="66651"/>
                </a:lnTo>
                <a:lnTo>
                  <a:pt x="4111" y="92909"/>
                </a:lnTo>
                <a:lnTo>
                  <a:pt x="18435" y="116314"/>
                </a:lnTo>
                <a:lnTo>
                  <a:pt x="258427" y="374175"/>
                </a:lnTo>
                <a:lnTo>
                  <a:pt x="280752" y="390141"/>
                </a:lnTo>
                <a:lnTo>
                  <a:pt x="306649" y="396127"/>
                </a:lnTo>
                <a:lnTo>
                  <a:pt x="332908" y="392016"/>
                </a:lnTo>
                <a:lnTo>
                  <a:pt x="356319" y="377693"/>
                </a:lnTo>
                <a:lnTo>
                  <a:pt x="372283" y="355368"/>
                </a:lnTo>
                <a:lnTo>
                  <a:pt x="378266" y="329471"/>
                </a:lnTo>
                <a:lnTo>
                  <a:pt x="374155" y="303212"/>
                </a:lnTo>
                <a:lnTo>
                  <a:pt x="359837" y="279801"/>
                </a:lnTo>
                <a:lnTo>
                  <a:pt x="119832" y="21940"/>
                </a:lnTo>
                <a:lnTo>
                  <a:pt x="97512" y="5982"/>
                </a:lnTo>
                <a:lnTo>
                  <a:pt x="71616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8806" y="3906115"/>
            <a:ext cx="288290" cy="301625"/>
          </a:xfrm>
          <a:custGeom>
            <a:avLst/>
            <a:gdLst/>
            <a:ahLst/>
            <a:cxnLst/>
            <a:rect l="l" t="t" r="r" b="b"/>
            <a:pathLst>
              <a:path w="288290" h="301625">
                <a:moveTo>
                  <a:pt x="52717" y="0"/>
                </a:moveTo>
                <a:lnTo>
                  <a:pt x="33388" y="3027"/>
                </a:lnTo>
                <a:lnTo>
                  <a:pt x="16159" y="13574"/>
                </a:lnTo>
                <a:lnTo>
                  <a:pt x="4404" y="30006"/>
                </a:lnTo>
                <a:lnTo>
                  <a:pt x="0" y="49071"/>
                </a:lnTo>
                <a:lnTo>
                  <a:pt x="3027" y="68402"/>
                </a:lnTo>
                <a:lnTo>
                  <a:pt x="13568" y="85634"/>
                </a:lnTo>
                <a:lnTo>
                  <a:pt x="199470" y="285367"/>
                </a:lnTo>
                <a:lnTo>
                  <a:pt x="215902" y="297121"/>
                </a:lnTo>
                <a:lnTo>
                  <a:pt x="234967" y="301526"/>
                </a:lnTo>
                <a:lnTo>
                  <a:pt x="254299" y="298499"/>
                </a:lnTo>
                <a:lnTo>
                  <a:pt x="271530" y="287958"/>
                </a:lnTo>
                <a:lnTo>
                  <a:pt x="283279" y="271526"/>
                </a:lnTo>
                <a:lnTo>
                  <a:pt x="287685" y="252461"/>
                </a:lnTo>
                <a:lnTo>
                  <a:pt x="284660" y="233129"/>
                </a:lnTo>
                <a:lnTo>
                  <a:pt x="274121" y="215898"/>
                </a:lnTo>
                <a:lnTo>
                  <a:pt x="88218" y="16152"/>
                </a:lnTo>
                <a:lnTo>
                  <a:pt x="71782" y="4403"/>
                </a:lnTo>
                <a:lnTo>
                  <a:pt x="52717" y="0"/>
                </a:lnTo>
                <a:close/>
              </a:path>
            </a:pathLst>
          </a:custGeom>
          <a:solidFill>
            <a:srgbClr val="E7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7180" y="3812527"/>
            <a:ext cx="137185" cy="105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866" y="3809523"/>
            <a:ext cx="1548765" cy="585470"/>
          </a:xfrm>
          <a:custGeom>
            <a:avLst/>
            <a:gdLst/>
            <a:ahLst/>
            <a:cxnLst/>
            <a:rect l="l" t="t" r="r" b="b"/>
            <a:pathLst>
              <a:path w="1548765" h="585470">
                <a:moveTo>
                  <a:pt x="99237" y="0"/>
                </a:moveTo>
                <a:lnTo>
                  <a:pt x="34317" y="15212"/>
                </a:lnTo>
                <a:lnTo>
                  <a:pt x="1622" y="41065"/>
                </a:lnTo>
                <a:lnTo>
                  <a:pt x="0" y="54314"/>
                </a:lnTo>
                <a:lnTo>
                  <a:pt x="1561" y="61039"/>
                </a:lnTo>
                <a:lnTo>
                  <a:pt x="158505" y="296030"/>
                </a:lnTo>
                <a:lnTo>
                  <a:pt x="195394" y="338866"/>
                </a:lnTo>
                <a:lnTo>
                  <a:pt x="243037" y="376986"/>
                </a:lnTo>
                <a:lnTo>
                  <a:pt x="322832" y="440242"/>
                </a:lnTo>
                <a:lnTo>
                  <a:pt x="360171" y="470647"/>
                </a:lnTo>
                <a:lnTo>
                  <a:pt x="389632" y="495623"/>
                </a:lnTo>
                <a:lnTo>
                  <a:pt x="434994" y="523700"/>
                </a:lnTo>
                <a:lnTo>
                  <a:pt x="480974" y="538118"/>
                </a:lnTo>
                <a:lnTo>
                  <a:pt x="516605" y="543429"/>
                </a:lnTo>
                <a:lnTo>
                  <a:pt x="530920" y="544188"/>
                </a:lnTo>
                <a:lnTo>
                  <a:pt x="945918" y="579342"/>
                </a:lnTo>
                <a:lnTo>
                  <a:pt x="993613" y="582714"/>
                </a:lnTo>
                <a:lnTo>
                  <a:pt x="1041368" y="584756"/>
                </a:lnTo>
                <a:lnTo>
                  <a:pt x="1089156" y="585466"/>
                </a:lnTo>
                <a:lnTo>
                  <a:pt x="1136948" y="584847"/>
                </a:lnTo>
                <a:lnTo>
                  <a:pt x="1184716" y="582898"/>
                </a:lnTo>
                <a:lnTo>
                  <a:pt x="1548685" y="562959"/>
                </a:lnTo>
                <a:lnTo>
                  <a:pt x="1548685" y="319906"/>
                </a:lnTo>
                <a:lnTo>
                  <a:pt x="926106" y="319906"/>
                </a:lnTo>
                <a:lnTo>
                  <a:pt x="883732" y="314148"/>
                </a:lnTo>
                <a:lnTo>
                  <a:pt x="877599" y="313480"/>
                </a:lnTo>
                <a:lnTo>
                  <a:pt x="486775" y="313480"/>
                </a:lnTo>
                <a:lnTo>
                  <a:pt x="471976" y="293033"/>
                </a:lnTo>
                <a:lnTo>
                  <a:pt x="427121" y="244700"/>
                </a:lnTo>
                <a:lnTo>
                  <a:pt x="396249" y="219652"/>
                </a:lnTo>
                <a:lnTo>
                  <a:pt x="362603" y="197849"/>
                </a:lnTo>
                <a:lnTo>
                  <a:pt x="302298" y="169993"/>
                </a:lnTo>
                <a:lnTo>
                  <a:pt x="278139" y="162248"/>
                </a:lnTo>
                <a:lnTo>
                  <a:pt x="270953" y="145796"/>
                </a:lnTo>
                <a:lnTo>
                  <a:pt x="260557" y="126249"/>
                </a:lnTo>
                <a:lnTo>
                  <a:pt x="246469" y="104889"/>
                </a:lnTo>
                <a:lnTo>
                  <a:pt x="228203" y="83000"/>
                </a:lnTo>
                <a:lnTo>
                  <a:pt x="184334" y="33081"/>
                </a:lnTo>
                <a:lnTo>
                  <a:pt x="140513" y="7460"/>
                </a:lnTo>
                <a:lnTo>
                  <a:pt x="99237" y="0"/>
                </a:lnTo>
                <a:close/>
              </a:path>
              <a:path w="1548765" h="585470">
                <a:moveTo>
                  <a:pt x="1147987" y="150666"/>
                </a:moveTo>
                <a:lnTo>
                  <a:pt x="927515" y="222726"/>
                </a:lnTo>
                <a:lnTo>
                  <a:pt x="960855" y="261013"/>
                </a:lnTo>
                <a:lnTo>
                  <a:pt x="971821" y="283898"/>
                </a:lnTo>
                <a:lnTo>
                  <a:pt x="960282" y="300493"/>
                </a:lnTo>
                <a:lnTo>
                  <a:pt x="926106" y="319906"/>
                </a:lnTo>
                <a:lnTo>
                  <a:pt x="1548685" y="319906"/>
                </a:lnTo>
                <a:lnTo>
                  <a:pt x="1548685" y="205301"/>
                </a:lnTo>
                <a:lnTo>
                  <a:pt x="1485769" y="205301"/>
                </a:lnTo>
                <a:lnTo>
                  <a:pt x="1364891" y="177704"/>
                </a:lnTo>
                <a:lnTo>
                  <a:pt x="1147987" y="150666"/>
                </a:lnTo>
                <a:close/>
              </a:path>
              <a:path w="1548765" h="585470">
                <a:moveTo>
                  <a:pt x="687541" y="301857"/>
                </a:moveTo>
                <a:lnTo>
                  <a:pt x="633486" y="302580"/>
                </a:lnTo>
                <a:lnTo>
                  <a:pt x="581929" y="304919"/>
                </a:lnTo>
                <a:lnTo>
                  <a:pt x="532986" y="308633"/>
                </a:lnTo>
                <a:lnTo>
                  <a:pt x="486775" y="313480"/>
                </a:lnTo>
                <a:lnTo>
                  <a:pt x="877599" y="313480"/>
                </a:lnTo>
                <a:lnTo>
                  <a:pt x="839203" y="309295"/>
                </a:lnTo>
                <a:lnTo>
                  <a:pt x="792593" y="305519"/>
                </a:lnTo>
                <a:lnTo>
                  <a:pt x="743975" y="302990"/>
                </a:lnTo>
                <a:lnTo>
                  <a:pt x="687541" y="301857"/>
                </a:lnTo>
                <a:close/>
              </a:path>
            </a:pathLst>
          </a:custGeom>
          <a:solidFill>
            <a:srgbClr val="F6C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520" y="3849192"/>
            <a:ext cx="150114" cy="142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3837" y="3904741"/>
            <a:ext cx="658495" cy="565150"/>
          </a:xfrm>
          <a:custGeom>
            <a:avLst/>
            <a:gdLst/>
            <a:ahLst/>
            <a:cxnLst/>
            <a:rect l="l" t="t" r="r" b="b"/>
            <a:pathLst>
              <a:path w="658495" h="565150">
                <a:moveTo>
                  <a:pt x="658164" y="0"/>
                </a:moveTo>
                <a:lnTo>
                  <a:pt x="0" y="1841"/>
                </a:lnTo>
                <a:lnTo>
                  <a:pt x="520" y="564946"/>
                </a:lnTo>
                <a:lnTo>
                  <a:pt x="658164" y="564743"/>
                </a:lnTo>
                <a:lnTo>
                  <a:pt x="658164" y="0"/>
                </a:lnTo>
                <a:close/>
              </a:path>
            </a:pathLst>
          </a:custGeom>
          <a:solidFill>
            <a:srgbClr val="434F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32999" y="3938104"/>
            <a:ext cx="76200" cy="500380"/>
          </a:xfrm>
          <a:custGeom>
            <a:avLst/>
            <a:gdLst/>
            <a:ahLst/>
            <a:cxnLst/>
            <a:rect l="l" t="t" r="r" b="b"/>
            <a:pathLst>
              <a:path w="76200" h="500379">
                <a:moveTo>
                  <a:pt x="0" y="500164"/>
                </a:moveTo>
                <a:lnTo>
                  <a:pt x="75615" y="500164"/>
                </a:lnTo>
                <a:lnTo>
                  <a:pt x="75615" y="0"/>
                </a:lnTo>
                <a:lnTo>
                  <a:pt x="0" y="0"/>
                </a:lnTo>
                <a:lnTo>
                  <a:pt x="0" y="500164"/>
                </a:lnTo>
                <a:close/>
              </a:path>
            </a:pathLst>
          </a:custGeom>
          <a:solidFill>
            <a:srgbClr val="DA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34092" y="3881373"/>
            <a:ext cx="0" cy="614045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0"/>
                </a:moveTo>
                <a:lnTo>
                  <a:pt x="0" y="613524"/>
                </a:lnTo>
              </a:path>
            </a:pathLst>
          </a:custGeom>
          <a:ln w="50952">
            <a:solidFill>
              <a:srgbClr val="4855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33234" y="3919283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7883"/>
                </a:lnTo>
              </a:path>
            </a:pathLst>
          </a:custGeom>
          <a:ln w="38290">
            <a:solidFill>
              <a:srgbClr val="E5E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15042" y="3935615"/>
            <a:ext cx="72491" cy="72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97319" y="3938117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087"/>
                </a:lnTo>
              </a:path>
            </a:pathLst>
          </a:custGeom>
          <a:ln w="23583">
            <a:solidFill>
              <a:srgbClr val="CFD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73240" y="3906532"/>
            <a:ext cx="0" cy="563245"/>
          </a:xfrm>
          <a:custGeom>
            <a:avLst/>
            <a:gdLst/>
            <a:ahLst/>
            <a:cxnLst/>
            <a:rect l="l" t="t" r="r" b="b"/>
            <a:pathLst>
              <a:path h="563245">
                <a:moveTo>
                  <a:pt x="0" y="0"/>
                </a:moveTo>
                <a:lnTo>
                  <a:pt x="0" y="563130"/>
                </a:lnTo>
              </a:path>
            </a:pathLst>
          </a:custGeom>
          <a:ln w="27317">
            <a:solidFill>
              <a:srgbClr val="424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26703" y="3803084"/>
            <a:ext cx="944244" cy="334010"/>
          </a:xfrm>
          <a:custGeom>
            <a:avLst/>
            <a:gdLst/>
            <a:ahLst/>
            <a:cxnLst/>
            <a:rect l="l" t="t" r="r" b="b"/>
            <a:pathLst>
              <a:path w="944245" h="334010">
                <a:moveTo>
                  <a:pt x="885480" y="316333"/>
                </a:moveTo>
                <a:lnTo>
                  <a:pt x="688561" y="316333"/>
                </a:lnTo>
                <a:lnTo>
                  <a:pt x="745871" y="317430"/>
                </a:lnTo>
                <a:lnTo>
                  <a:pt x="803008" y="322225"/>
                </a:lnTo>
                <a:lnTo>
                  <a:pt x="855137" y="327459"/>
                </a:lnTo>
                <a:lnTo>
                  <a:pt x="910170" y="333686"/>
                </a:lnTo>
                <a:lnTo>
                  <a:pt x="911834" y="333051"/>
                </a:lnTo>
                <a:lnTo>
                  <a:pt x="917136" y="330430"/>
                </a:lnTo>
                <a:lnTo>
                  <a:pt x="927703" y="322503"/>
                </a:lnTo>
                <a:lnTo>
                  <a:pt x="930324" y="318954"/>
                </a:lnTo>
                <a:lnTo>
                  <a:pt x="908151" y="318954"/>
                </a:lnTo>
                <a:lnTo>
                  <a:pt x="885480" y="316333"/>
                </a:lnTo>
                <a:close/>
              </a:path>
              <a:path w="944245" h="334010">
                <a:moveTo>
                  <a:pt x="145852" y="14330"/>
                </a:moveTo>
                <a:lnTo>
                  <a:pt x="74616" y="14330"/>
                </a:lnTo>
                <a:lnTo>
                  <a:pt x="103505" y="14700"/>
                </a:lnTo>
                <a:lnTo>
                  <a:pt x="126763" y="20740"/>
                </a:lnTo>
                <a:lnTo>
                  <a:pt x="168059" y="47690"/>
                </a:lnTo>
                <a:lnTo>
                  <a:pt x="221679" y="115442"/>
                </a:lnTo>
                <a:lnTo>
                  <a:pt x="251108" y="161376"/>
                </a:lnTo>
                <a:lnTo>
                  <a:pt x="253974" y="168052"/>
                </a:lnTo>
                <a:lnTo>
                  <a:pt x="252234" y="173729"/>
                </a:lnTo>
                <a:lnTo>
                  <a:pt x="259473" y="175634"/>
                </a:lnTo>
                <a:lnTo>
                  <a:pt x="298616" y="189637"/>
                </a:lnTo>
                <a:lnTo>
                  <a:pt x="337549" y="208415"/>
                </a:lnTo>
                <a:lnTo>
                  <a:pt x="381127" y="236340"/>
                </a:lnTo>
                <a:lnTo>
                  <a:pt x="418497" y="268231"/>
                </a:lnTo>
                <a:lnTo>
                  <a:pt x="458834" y="315754"/>
                </a:lnTo>
                <a:lnTo>
                  <a:pt x="465874" y="327437"/>
                </a:lnTo>
                <a:lnTo>
                  <a:pt x="546633" y="322058"/>
                </a:lnTo>
                <a:lnTo>
                  <a:pt x="617039" y="318439"/>
                </a:lnTo>
                <a:lnTo>
                  <a:pt x="688561" y="316333"/>
                </a:lnTo>
                <a:lnTo>
                  <a:pt x="885480" y="316333"/>
                </a:lnTo>
                <a:lnTo>
                  <a:pt x="849528" y="312413"/>
                </a:lnTo>
                <a:lnTo>
                  <a:pt x="473837" y="312413"/>
                </a:lnTo>
                <a:lnTo>
                  <a:pt x="464688" y="298972"/>
                </a:lnTo>
                <a:lnTo>
                  <a:pt x="448079" y="278376"/>
                </a:lnTo>
                <a:lnTo>
                  <a:pt x="389737" y="224821"/>
                </a:lnTo>
                <a:lnTo>
                  <a:pt x="350523" y="199149"/>
                </a:lnTo>
                <a:lnTo>
                  <a:pt x="314447" y="180765"/>
                </a:lnTo>
                <a:lnTo>
                  <a:pt x="267208" y="162883"/>
                </a:lnTo>
                <a:lnTo>
                  <a:pt x="259898" y="147460"/>
                </a:lnTo>
                <a:lnTo>
                  <a:pt x="225581" y="96243"/>
                </a:lnTo>
                <a:lnTo>
                  <a:pt x="198640" y="60559"/>
                </a:lnTo>
                <a:lnTo>
                  <a:pt x="155422" y="19156"/>
                </a:lnTo>
                <a:lnTo>
                  <a:pt x="145852" y="14330"/>
                </a:lnTo>
                <a:close/>
              </a:path>
              <a:path w="944245" h="334010">
                <a:moveTo>
                  <a:pt x="523900" y="56102"/>
                </a:moveTo>
                <a:lnTo>
                  <a:pt x="519899" y="56102"/>
                </a:lnTo>
                <a:lnTo>
                  <a:pt x="515924" y="56140"/>
                </a:lnTo>
                <a:lnTo>
                  <a:pt x="512837" y="59277"/>
                </a:lnTo>
                <a:lnTo>
                  <a:pt x="512775" y="63353"/>
                </a:lnTo>
                <a:lnTo>
                  <a:pt x="513811" y="78240"/>
                </a:lnTo>
                <a:lnTo>
                  <a:pt x="525812" y="118901"/>
                </a:lnTo>
                <a:lnTo>
                  <a:pt x="560979" y="162884"/>
                </a:lnTo>
                <a:lnTo>
                  <a:pt x="602463" y="185141"/>
                </a:lnTo>
                <a:lnTo>
                  <a:pt x="803008" y="191598"/>
                </a:lnTo>
                <a:lnTo>
                  <a:pt x="828594" y="204318"/>
                </a:lnTo>
                <a:lnTo>
                  <a:pt x="859088" y="216222"/>
                </a:lnTo>
                <a:lnTo>
                  <a:pt x="886643" y="225647"/>
                </a:lnTo>
                <a:lnTo>
                  <a:pt x="903414" y="230930"/>
                </a:lnTo>
                <a:lnTo>
                  <a:pt x="909895" y="238556"/>
                </a:lnTo>
                <a:lnTo>
                  <a:pt x="918835" y="251461"/>
                </a:lnTo>
                <a:lnTo>
                  <a:pt x="926570" y="267740"/>
                </a:lnTo>
                <a:lnTo>
                  <a:pt x="929436" y="285489"/>
                </a:lnTo>
                <a:lnTo>
                  <a:pt x="926391" y="299533"/>
                </a:lnTo>
                <a:lnTo>
                  <a:pt x="920265" y="309451"/>
                </a:lnTo>
                <a:lnTo>
                  <a:pt x="913404" y="315754"/>
                </a:lnTo>
                <a:lnTo>
                  <a:pt x="908151" y="318954"/>
                </a:lnTo>
                <a:lnTo>
                  <a:pt x="930324" y="318954"/>
                </a:lnTo>
                <a:lnTo>
                  <a:pt x="938327" y="308119"/>
                </a:lnTo>
                <a:lnTo>
                  <a:pt x="943800" y="286124"/>
                </a:lnTo>
                <a:lnTo>
                  <a:pt x="939709" y="261818"/>
                </a:lnTo>
                <a:lnTo>
                  <a:pt x="918077" y="225783"/>
                </a:lnTo>
                <a:lnTo>
                  <a:pt x="909358" y="217709"/>
                </a:lnTo>
                <a:lnTo>
                  <a:pt x="897140" y="213903"/>
                </a:lnTo>
                <a:lnTo>
                  <a:pt x="868957" y="204455"/>
                </a:lnTo>
                <a:lnTo>
                  <a:pt x="835886" y="191804"/>
                </a:lnTo>
                <a:lnTo>
                  <a:pt x="809002" y="178390"/>
                </a:lnTo>
                <a:lnTo>
                  <a:pt x="807250" y="177260"/>
                </a:lnTo>
                <a:lnTo>
                  <a:pt x="618998" y="174732"/>
                </a:lnTo>
                <a:lnTo>
                  <a:pt x="569668" y="151433"/>
                </a:lnTo>
                <a:lnTo>
                  <a:pt x="538733" y="112604"/>
                </a:lnTo>
                <a:lnTo>
                  <a:pt x="527161" y="63353"/>
                </a:lnTo>
                <a:lnTo>
                  <a:pt x="527113" y="59277"/>
                </a:lnTo>
                <a:lnTo>
                  <a:pt x="523900" y="56102"/>
                </a:lnTo>
                <a:close/>
              </a:path>
              <a:path w="944245" h="334010">
                <a:moveTo>
                  <a:pt x="694251" y="301864"/>
                </a:moveTo>
                <a:lnTo>
                  <a:pt x="629012" y="303494"/>
                </a:lnTo>
                <a:lnTo>
                  <a:pt x="562796" y="306670"/>
                </a:lnTo>
                <a:lnTo>
                  <a:pt x="473837" y="312413"/>
                </a:lnTo>
                <a:lnTo>
                  <a:pt x="849528" y="312413"/>
                </a:lnTo>
                <a:lnTo>
                  <a:pt x="799536" y="307466"/>
                </a:lnTo>
                <a:lnTo>
                  <a:pt x="746912" y="303091"/>
                </a:lnTo>
                <a:lnTo>
                  <a:pt x="694251" y="301864"/>
                </a:lnTo>
                <a:close/>
              </a:path>
              <a:path w="944245" h="334010">
                <a:moveTo>
                  <a:pt x="73238" y="0"/>
                </a:moveTo>
                <a:lnTo>
                  <a:pt x="21257" y="17391"/>
                </a:lnTo>
                <a:lnTo>
                  <a:pt x="0" y="35236"/>
                </a:lnTo>
                <a:lnTo>
                  <a:pt x="4660" y="41662"/>
                </a:lnTo>
                <a:lnTo>
                  <a:pt x="9156" y="42386"/>
                </a:lnTo>
                <a:lnTo>
                  <a:pt x="12369" y="40049"/>
                </a:lnTo>
                <a:lnTo>
                  <a:pt x="27999" y="30096"/>
                </a:lnTo>
                <a:lnTo>
                  <a:pt x="49098" y="20493"/>
                </a:lnTo>
                <a:lnTo>
                  <a:pt x="74616" y="14330"/>
                </a:lnTo>
                <a:lnTo>
                  <a:pt x="145852" y="14330"/>
                </a:lnTo>
                <a:lnTo>
                  <a:pt x="131696" y="7190"/>
                </a:lnTo>
                <a:lnTo>
                  <a:pt x="105689" y="488"/>
                </a:lnTo>
                <a:lnTo>
                  <a:pt x="73238" y="0"/>
                </a:lnTo>
                <a:close/>
              </a:path>
            </a:pathLst>
          </a:custGeom>
          <a:solidFill>
            <a:srgbClr val="DCB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3317" y="11"/>
            <a:ext cx="32191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004" y="11"/>
            <a:ext cx="3249848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4</a:t>
            </a:r>
          </a:p>
        </p:txBody>
      </p:sp>
      <p:sp>
        <p:nvSpPr>
          <p:cNvPr id="246" name="object 246"/>
          <p:cNvSpPr/>
          <p:nvPr/>
        </p:nvSpPr>
        <p:spPr>
          <a:xfrm>
            <a:off x="1509902" y="1963559"/>
            <a:ext cx="6649326" cy="7506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66900" y="1963559"/>
            <a:ext cx="566204" cy="7506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90003" y="1961997"/>
            <a:ext cx="907719" cy="753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90003" y="2775927"/>
            <a:ext cx="6022454" cy="852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88397" y="2411806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4" h="112394">
                <a:moveTo>
                  <a:pt x="15925" y="0"/>
                </a:moveTo>
                <a:lnTo>
                  <a:pt x="0" y="111874"/>
                </a:lnTo>
                <a:lnTo>
                  <a:pt x="111899" y="95948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220152" y="2235555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5">
                <a:moveTo>
                  <a:pt x="159905" y="0"/>
                </a:moveTo>
                <a:lnTo>
                  <a:pt x="0" y="159905"/>
                </a:lnTo>
                <a:lnTo>
                  <a:pt x="95961" y="255879"/>
                </a:lnTo>
                <a:lnTo>
                  <a:pt x="127914" y="223913"/>
                </a:lnTo>
                <a:lnTo>
                  <a:pt x="95961" y="223913"/>
                </a:lnTo>
                <a:lnTo>
                  <a:pt x="79984" y="207937"/>
                </a:lnTo>
                <a:lnTo>
                  <a:pt x="112015" y="175895"/>
                </a:lnTo>
                <a:lnTo>
                  <a:pt x="47929" y="175895"/>
                </a:lnTo>
                <a:lnTo>
                  <a:pt x="31927" y="159905"/>
                </a:lnTo>
                <a:lnTo>
                  <a:pt x="175907" y="15976"/>
                </a:lnTo>
                <a:lnTo>
                  <a:pt x="159905" y="0"/>
                </a:lnTo>
                <a:close/>
              </a:path>
              <a:path w="255905" h="255905">
                <a:moveTo>
                  <a:pt x="239877" y="79946"/>
                </a:moveTo>
                <a:lnTo>
                  <a:pt x="95961" y="223913"/>
                </a:lnTo>
                <a:lnTo>
                  <a:pt x="127914" y="223913"/>
                </a:lnTo>
                <a:lnTo>
                  <a:pt x="255854" y="95923"/>
                </a:lnTo>
                <a:lnTo>
                  <a:pt x="239877" y="79946"/>
                </a:lnTo>
                <a:close/>
              </a:path>
              <a:path w="255905" h="255905">
                <a:moveTo>
                  <a:pt x="191871" y="31991"/>
                </a:moveTo>
                <a:lnTo>
                  <a:pt x="47929" y="175895"/>
                </a:lnTo>
                <a:lnTo>
                  <a:pt x="112015" y="175895"/>
                </a:lnTo>
                <a:lnTo>
                  <a:pt x="223901" y="63969"/>
                </a:lnTo>
                <a:lnTo>
                  <a:pt x="191871" y="3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97736" y="2181831"/>
            <a:ext cx="134696" cy="134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82670" y="3021798"/>
            <a:ext cx="1784630" cy="10791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59986" y="4078360"/>
            <a:ext cx="2753995" cy="596900"/>
          </a:xfrm>
          <a:custGeom>
            <a:avLst/>
            <a:gdLst/>
            <a:ahLst/>
            <a:cxnLst/>
            <a:rect l="l" t="t" r="r" b="b"/>
            <a:pathLst>
              <a:path w="2753995" h="596900">
                <a:moveTo>
                  <a:pt x="0" y="0"/>
                </a:moveTo>
                <a:lnTo>
                  <a:pt x="2753562" y="0"/>
                </a:lnTo>
                <a:lnTo>
                  <a:pt x="2753562" y="596690"/>
                </a:lnTo>
                <a:lnTo>
                  <a:pt x="0" y="5966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94704" y="4076148"/>
            <a:ext cx="2502758" cy="53687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 txBox="1"/>
          <p:nvPr/>
        </p:nvSpPr>
        <p:spPr>
          <a:xfrm>
            <a:off x="1606283" y="2114550"/>
            <a:ext cx="623189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75" dirty="0">
                <a:solidFill>
                  <a:srgbClr val="231F20"/>
                </a:solidFill>
                <a:latin typeface="Malgun Gothic"/>
                <a:cs typeface="Malgun Gothic"/>
              </a:rPr>
              <a:t>아동학대처벌법</a:t>
            </a:r>
            <a:r>
              <a:rPr sz="1800" b="1" spc="-40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(제10조제3항,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32" baseline="3703" dirty="0">
                <a:solidFill>
                  <a:srgbClr val="231F20"/>
                </a:solidFill>
                <a:latin typeface="Gulim"/>
                <a:cs typeface="Gulim"/>
              </a:rPr>
              <a:t>제10조의2,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32" baseline="3703" dirty="0">
                <a:solidFill>
                  <a:srgbClr val="231F20"/>
                </a:solidFill>
                <a:latin typeface="Gulim"/>
                <a:cs typeface="Gulim"/>
              </a:rPr>
              <a:t>제10조의3,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제62조제2항,</a:t>
            </a:r>
            <a:r>
              <a:rPr sz="2250" b="1" spc="-472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제62조의2)</a:t>
            </a:r>
            <a:endParaRPr sz="2250" b="1" baseline="3703" dirty="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80" dirty="0">
                <a:solidFill>
                  <a:srgbClr val="231F20"/>
                </a:solidFill>
                <a:latin typeface="Malgun Gothic"/>
                <a:cs typeface="Malgun Gothic"/>
              </a:rPr>
              <a:t>공익신고자보호법</a:t>
            </a:r>
            <a:r>
              <a:rPr sz="1800" b="1" spc="-56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47" baseline="3703" dirty="0">
                <a:solidFill>
                  <a:srgbClr val="231F20"/>
                </a:solidFill>
                <a:latin typeface="Gulim"/>
                <a:cs typeface="Gulim"/>
              </a:rPr>
              <a:t>(제12조제1항, </a:t>
            </a:r>
            <a:r>
              <a:rPr sz="2250" b="1" spc="-262" baseline="3703" dirty="0">
                <a:solidFill>
                  <a:srgbClr val="231F20"/>
                </a:solidFill>
                <a:latin typeface="Gulim"/>
                <a:cs typeface="Gulim"/>
              </a:rPr>
              <a:t>제13조제1항)</a:t>
            </a:r>
            <a:endParaRPr sz="2250" b="1" baseline="3703" dirty="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75" dirty="0">
                <a:solidFill>
                  <a:srgbClr val="231F20"/>
                </a:solidFill>
                <a:latin typeface="Malgun Gothic"/>
                <a:cs typeface="Malgun Gothic"/>
              </a:rPr>
              <a:t>특정범죄신고자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8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231F20"/>
                </a:solidFill>
                <a:latin typeface="Malgun Gothic"/>
                <a:cs typeface="Malgun Gothic"/>
              </a:rPr>
              <a:t>보호법</a:t>
            </a:r>
            <a:r>
              <a:rPr sz="1800" b="1" spc="-4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50" b="1" spc="-209" baseline="3703" dirty="0">
                <a:solidFill>
                  <a:srgbClr val="231F20"/>
                </a:solidFill>
                <a:latin typeface="Gulim"/>
                <a:cs typeface="Gulim"/>
              </a:rPr>
              <a:t>(제</a:t>
            </a:r>
            <a:r>
              <a:rPr sz="2250" b="1" spc="-480" baseline="3703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250" b="1" spc="-270" baseline="3703" dirty="0">
                <a:solidFill>
                  <a:srgbClr val="231F20"/>
                </a:solidFill>
                <a:latin typeface="Gulim"/>
                <a:cs typeface="Gulim"/>
              </a:rPr>
              <a:t>7조~13조)</a:t>
            </a:r>
            <a:endParaRPr sz="2250" b="1" baseline="3703" dirty="0">
              <a:latin typeface="Gulim"/>
              <a:cs typeface="Gulim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009053" y="4993055"/>
            <a:ext cx="8851900" cy="2185670"/>
          </a:xfrm>
          <a:custGeom>
            <a:avLst/>
            <a:gdLst/>
            <a:ahLst/>
            <a:cxnLst/>
            <a:rect l="l" t="t" r="r" b="b"/>
            <a:pathLst>
              <a:path w="8851900" h="2185670">
                <a:moveTo>
                  <a:pt x="0" y="0"/>
                </a:moveTo>
                <a:lnTo>
                  <a:pt x="8851392" y="0"/>
                </a:lnTo>
                <a:lnTo>
                  <a:pt x="8851392" y="2185416"/>
                </a:lnTo>
                <a:lnTo>
                  <a:pt x="0" y="218541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90001" y="4974005"/>
            <a:ext cx="8712200" cy="2046605"/>
          </a:xfrm>
          <a:custGeom>
            <a:avLst/>
            <a:gdLst/>
            <a:ahLst/>
            <a:cxnLst/>
            <a:rect l="l" t="t" r="r" b="b"/>
            <a:pathLst>
              <a:path w="8712200" h="2046604">
                <a:moveTo>
                  <a:pt x="8531999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1865998"/>
                </a:lnTo>
                <a:lnTo>
                  <a:pt x="2812" y="1970059"/>
                </a:lnTo>
                <a:lnTo>
                  <a:pt x="22499" y="2023495"/>
                </a:lnTo>
                <a:lnTo>
                  <a:pt x="75936" y="2043182"/>
                </a:lnTo>
                <a:lnTo>
                  <a:pt x="179997" y="2045995"/>
                </a:lnTo>
                <a:lnTo>
                  <a:pt x="8531999" y="2045995"/>
                </a:lnTo>
                <a:lnTo>
                  <a:pt x="8636060" y="2043182"/>
                </a:lnTo>
                <a:lnTo>
                  <a:pt x="8689497" y="2023495"/>
                </a:lnTo>
                <a:lnTo>
                  <a:pt x="8709184" y="1970059"/>
                </a:lnTo>
                <a:lnTo>
                  <a:pt x="8711996" y="1865998"/>
                </a:lnTo>
                <a:lnTo>
                  <a:pt x="8711996" y="179997"/>
                </a:lnTo>
                <a:lnTo>
                  <a:pt x="8709184" y="75936"/>
                </a:lnTo>
                <a:lnTo>
                  <a:pt x="8689497" y="22499"/>
                </a:lnTo>
                <a:lnTo>
                  <a:pt x="8636060" y="2812"/>
                </a:lnTo>
                <a:lnTo>
                  <a:pt x="8531999" y="0"/>
                </a:lnTo>
                <a:close/>
              </a:path>
            </a:pathLst>
          </a:custGeom>
          <a:solidFill>
            <a:srgbClr val="F0F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 txBox="1"/>
          <p:nvPr/>
        </p:nvSpPr>
        <p:spPr>
          <a:xfrm>
            <a:off x="1028103" y="5174970"/>
            <a:ext cx="8851900" cy="1664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63525">
              <a:lnSpc>
                <a:spcPct val="100000"/>
              </a:lnSpc>
              <a:spcBef>
                <a:spcPts val="370"/>
              </a:spcBef>
            </a:pPr>
            <a:r>
              <a:rPr sz="1500" b="1" spc="-50" dirty="0">
                <a:solidFill>
                  <a:srgbClr val="231F20"/>
                </a:solidFill>
                <a:latin typeface="Malgun Gothic"/>
                <a:cs typeface="Malgun Gothic"/>
              </a:rPr>
              <a:t>•신고인의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인적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사항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신고인임을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미루어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있는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사실</a:t>
            </a:r>
            <a:r>
              <a:rPr sz="1500" spc="-210" dirty="0">
                <a:solidFill>
                  <a:srgbClr val="231F20"/>
                </a:solidFill>
                <a:latin typeface="Gulim"/>
                <a:cs typeface="Gulim"/>
              </a:rPr>
              <a:t>을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다른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215" dirty="0">
                <a:solidFill>
                  <a:srgbClr val="231F20"/>
                </a:solidFill>
                <a:latin typeface="Gulim"/>
                <a:cs typeface="Gulim"/>
              </a:rPr>
              <a:t>사람에게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알려주거나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공개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spc="-190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보도하면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안됨</a:t>
            </a:r>
            <a:endParaRPr sz="1500" dirty="0">
              <a:latin typeface="Malgun Gothic"/>
              <a:cs typeface="Malgun Gothic"/>
            </a:endParaRPr>
          </a:p>
          <a:p>
            <a:pPr marL="452755">
              <a:lnSpc>
                <a:spcPct val="100000"/>
              </a:lnSpc>
              <a:spcBef>
                <a:spcPts val="270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→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3년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징역이나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3천만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벌금</a:t>
            </a:r>
            <a:endParaRPr sz="1500" dirty="0">
              <a:latin typeface="Malgun Gothic"/>
              <a:cs typeface="Malgun Gothic"/>
            </a:endParaRPr>
          </a:p>
          <a:p>
            <a:pPr marL="263525">
              <a:lnSpc>
                <a:spcPct val="100000"/>
              </a:lnSpc>
              <a:spcBef>
                <a:spcPts val="1120"/>
              </a:spcBef>
            </a:pPr>
            <a:r>
              <a:rPr sz="15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•불이익조치</a:t>
            </a:r>
            <a:r>
              <a:rPr sz="1500" spc="-175" dirty="0">
                <a:solidFill>
                  <a:srgbClr val="231F20"/>
                </a:solidFill>
                <a:latin typeface="Gulim"/>
                <a:cs typeface="Gulim"/>
              </a:rPr>
              <a:t>(파면/해고/징계/집단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210" dirty="0">
                <a:solidFill>
                  <a:srgbClr val="231F20"/>
                </a:solidFill>
                <a:latin typeface="Gulim"/>
                <a:cs typeface="Gulim"/>
              </a:rPr>
              <a:t>따돌림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13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spc="-140" dirty="0">
                <a:solidFill>
                  <a:srgbClr val="231F20"/>
                </a:solidFill>
                <a:latin typeface="Gulim"/>
                <a:cs typeface="Gulim"/>
              </a:rPr>
              <a:t>)를</a:t>
            </a:r>
            <a:r>
              <a:rPr sz="1500" spc="-3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해서는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안됨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→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1년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징역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또는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1천만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원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이하의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벌금</a:t>
            </a:r>
            <a:endParaRPr sz="1500" dirty="0">
              <a:latin typeface="Malgun Gothic"/>
              <a:cs typeface="Malgun Gothic"/>
            </a:endParaRPr>
          </a:p>
          <a:p>
            <a:pPr marL="263525">
              <a:lnSpc>
                <a:spcPct val="100000"/>
              </a:lnSpc>
              <a:spcBef>
                <a:spcPts val="1120"/>
              </a:spcBef>
            </a:pPr>
            <a:r>
              <a:rPr sz="1500" b="1" spc="80" dirty="0">
                <a:solidFill>
                  <a:srgbClr val="231F20"/>
                </a:solidFill>
                <a:latin typeface="Malgun Gothic"/>
                <a:cs typeface="Malgun Gothic"/>
              </a:rPr>
              <a:t>•법적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처벌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과정에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있어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신고자의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인적사항의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기재생략,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신변안전조치,</a:t>
            </a:r>
            <a:r>
              <a:rPr sz="15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열람제한</a:t>
            </a:r>
            <a:endParaRPr sz="1500" dirty="0">
              <a:latin typeface="Malgun Gothic"/>
              <a:cs typeface="Malgun Gothic"/>
            </a:endParaRPr>
          </a:p>
          <a:p>
            <a:pPr marL="437515" indent="-173990">
              <a:lnSpc>
                <a:spcPct val="100000"/>
              </a:lnSpc>
              <a:spcBef>
                <a:spcPts val="1120"/>
              </a:spcBef>
              <a:buSzPct val="93333"/>
              <a:buFont typeface="Malgun Gothic"/>
              <a:buChar char="•"/>
              <a:tabLst>
                <a:tab pos="438150" algn="l"/>
              </a:tabLst>
            </a:pPr>
            <a:r>
              <a:rPr sz="1500" spc="-229" dirty="0">
                <a:solidFill>
                  <a:srgbClr val="231F20"/>
                </a:solidFill>
                <a:latin typeface="Gulim"/>
                <a:cs typeface="Gulim"/>
              </a:rPr>
              <a:t>국민권익위원회에</a:t>
            </a:r>
            <a:r>
              <a:rPr sz="1500" spc="-3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신변보호에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필요한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조치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요구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4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500" dirty="0">
              <a:latin typeface="Malgun Gothic"/>
              <a:cs typeface="Malgun Gothic"/>
            </a:endParaRPr>
          </a:p>
        </p:txBody>
      </p:sp>
      <p:sp>
        <p:nvSpPr>
          <p:cNvPr id="243" name="직사각형 242"/>
          <p:cNvSpPr/>
          <p:nvPr/>
        </p:nvSpPr>
        <p:spPr>
          <a:xfrm>
            <a:off x="1593850" y="2047741"/>
            <a:ext cx="6414348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9640" marR="8890" indent="-595630">
              <a:lnSpc>
                <a:spcPct val="101800"/>
              </a:lnSpc>
            </a:pP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누구든지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29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범죄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신고자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등에게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아동학대범죄신고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29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등을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9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이유로 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불이익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5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조치를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26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하여서는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16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안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pc="-18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됨</a:t>
            </a:r>
            <a:r>
              <a:rPr lang="en-US" altLang="ko-KR" spc="-185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.</a:t>
            </a:r>
            <a:r>
              <a:rPr lang="ko-KR" altLang="en-US" spc="-380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33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(</a:t>
            </a:r>
            <a:r>
              <a:rPr lang="ko-KR" altLang="en-US" sz="2250" spc="-33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아동학대처벌법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ko-KR" altLang="en-US" sz="2250" spc="-202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제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20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10</a:t>
            </a:r>
            <a:r>
              <a:rPr lang="ko-KR" altLang="en-US" sz="2250" spc="-20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조의</a:t>
            </a:r>
            <a:r>
              <a:rPr lang="ko-KR" altLang="en-US" sz="2250" spc="-480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 </a:t>
            </a:r>
            <a:r>
              <a:rPr lang="en-US" altLang="ko-KR" sz="2250" spc="-179" baseline="3703" dirty="0">
                <a:solidFill>
                  <a:srgbClr val="231F2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ulim"/>
              </a:rPr>
              <a:t>2)</a:t>
            </a:r>
            <a:endParaRPr lang="ko-KR" altLang="en-US" sz="2250" baseline="3703" dirty="0">
              <a:latin typeface="나눔바른고딕" panose="020B0603020101020101" pitchFamily="50" charset="-127"/>
              <a:ea typeface="나눔바른고딕" panose="020B0603020101020101" pitchFamily="50" charset="-127"/>
              <a:cs typeface="Gulim"/>
            </a:endParaRPr>
          </a:p>
        </p:txBody>
      </p:sp>
      <p:sp>
        <p:nvSpPr>
          <p:cNvPr id="260" name="직사각형 259"/>
          <p:cNvSpPr/>
          <p:nvPr/>
        </p:nvSpPr>
        <p:spPr>
          <a:xfrm>
            <a:off x="1517650" y="1208127"/>
            <a:ext cx="5068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2075">
              <a:lnSpc>
                <a:spcPct val="100000"/>
              </a:lnSpc>
              <a:spcBef>
                <a:spcPts val="100"/>
              </a:spcBef>
            </a:pPr>
            <a:r>
              <a:rPr lang="ko-KR" altLang="en-US"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lang="ko-KR" altLang="en-US" sz="2000" b="1" spc="-160" dirty="0">
                <a:solidFill>
                  <a:srgbClr val="007DC4"/>
                </a:solidFill>
                <a:latin typeface="Malgun Gothic"/>
                <a:cs typeface="Malgun Gothic"/>
              </a:rPr>
              <a:t>신고자</a:t>
            </a:r>
            <a:r>
              <a:rPr lang="ko-KR" altLang="en-US" sz="2000" b="1" spc="-37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lang="ko-KR" altLang="en-US"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보호</a:t>
            </a:r>
            <a:endParaRPr lang="ko-KR" altLang="en-US" sz="20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046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7651" y="4591100"/>
            <a:ext cx="36658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아동학대의 </a:t>
            </a:r>
            <a:r>
              <a:rPr sz="3000" b="1" spc="-310" dirty="0">
                <a:solidFill>
                  <a:srgbClr val="FFFFFF"/>
                </a:solidFill>
                <a:latin typeface="Malgun Gothic"/>
                <a:cs typeface="Malgun Gothic"/>
              </a:rPr>
              <a:t>발견 </a:t>
            </a:r>
            <a:r>
              <a:rPr sz="30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3000" b="1" spc="-6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신고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979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3405" y="2113407"/>
            <a:ext cx="7869555" cy="3369310"/>
          </a:xfrm>
          <a:custGeom>
            <a:avLst/>
            <a:gdLst/>
            <a:ahLst/>
            <a:cxnLst/>
            <a:rect l="l" t="t" r="r" b="b"/>
            <a:pathLst>
              <a:path w="7869555" h="336931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3214598"/>
                </a:lnTo>
                <a:lnTo>
                  <a:pt x="6933" y="3261684"/>
                </a:lnTo>
                <a:lnTo>
                  <a:pt x="21329" y="3297807"/>
                </a:lnTo>
                <a:lnTo>
                  <a:pt x="48163" y="3332617"/>
                </a:lnTo>
                <a:lnTo>
                  <a:pt x="91297" y="3358838"/>
                </a:lnTo>
                <a:lnTo>
                  <a:pt x="154597" y="3369195"/>
                </a:lnTo>
                <a:lnTo>
                  <a:pt x="7714602" y="3369195"/>
                </a:lnTo>
                <a:lnTo>
                  <a:pt x="7761682" y="3362261"/>
                </a:lnTo>
                <a:lnTo>
                  <a:pt x="7797806" y="3347866"/>
                </a:lnTo>
                <a:lnTo>
                  <a:pt x="7832618" y="3321032"/>
                </a:lnTo>
                <a:lnTo>
                  <a:pt x="7858841" y="3277897"/>
                </a:lnTo>
                <a:lnTo>
                  <a:pt x="7869199" y="3214598"/>
                </a:lnTo>
                <a:lnTo>
                  <a:pt x="7869199" y="154597"/>
                </a:lnTo>
                <a:lnTo>
                  <a:pt x="7862257" y="107517"/>
                </a:lnTo>
                <a:lnTo>
                  <a:pt x="7847860" y="71393"/>
                </a:lnTo>
                <a:lnTo>
                  <a:pt x="7821027" y="36581"/>
                </a:lnTo>
                <a:lnTo>
                  <a:pt x="7777896" y="10358"/>
                </a:lnTo>
                <a:lnTo>
                  <a:pt x="771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20" dirty="0">
                <a:solidFill>
                  <a:srgbClr val="6D6E71"/>
                </a:solidFill>
                <a:latin typeface="Malgun Gothic"/>
                <a:cs typeface="Malgun Gothic"/>
              </a:rPr>
              <a:t>관련</a:t>
            </a:r>
            <a:r>
              <a:rPr sz="1400" b="1" spc="-25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벌칙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25233" y="11"/>
            <a:ext cx="332718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3" y="11"/>
            <a:ext cx="3321363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29" name="object 229"/>
          <p:cNvSpPr/>
          <p:nvPr/>
        </p:nvSpPr>
        <p:spPr>
          <a:xfrm>
            <a:off x="4245470" y="2796806"/>
            <a:ext cx="2160003" cy="1511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97230" y="2794990"/>
            <a:ext cx="2160003" cy="1512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93697" y="2796806"/>
            <a:ext cx="2159990" cy="1511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1680997" y="4396041"/>
            <a:ext cx="212852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95" dirty="0">
                <a:solidFill>
                  <a:srgbClr val="231F20"/>
                </a:solidFill>
                <a:latin typeface="Gulim"/>
                <a:cs typeface="Gulim"/>
              </a:rPr>
              <a:t>넘어져서 </a:t>
            </a:r>
            <a:r>
              <a:rPr sz="1400" spc="-190" dirty="0">
                <a:solidFill>
                  <a:srgbClr val="231F20"/>
                </a:solidFill>
                <a:latin typeface="Gulim"/>
                <a:cs typeface="Gulim"/>
              </a:rPr>
              <a:t>생기기 어려운</a:t>
            </a:r>
            <a:r>
              <a:rPr sz="1400" spc="-2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204" dirty="0">
                <a:solidFill>
                  <a:srgbClr val="231F20"/>
                </a:solidFill>
                <a:latin typeface="Gulim"/>
                <a:cs typeface="Gulim"/>
              </a:rPr>
              <a:t>부분의  </a:t>
            </a:r>
            <a:r>
              <a:rPr sz="1400" spc="-160" dirty="0">
                <a:solidFill>
                  <a:srgbClr val="231F20"/>
                </a:solidFill>
                <a:latin typeface="Gulim"/>
                <a:cs typeface="Gulim"/>
              </a:rPr>
              <a:t>상처, </a:t>
            </a:r>
            <a:r>
              <a:rPr sz="1400" spc="-195" dirty="0">
                <a:solidFill>
                  <a:srgbClr val="231F20"/>
                </a:solidFill>
                <a:latin typeface="Gulim"/>
                <a:cs typeface="Gulim"/>
              </a:rPr>
              <a:t>할퀴거나 </a:t>
            </a:r>
            <a:r>
              <a:rPr sz="1400" spc="-190" dirty="0">
                <a:solidFill>
                  <a:srgbClr val="231F20"/>
                </a:solidFill>
                <a:latin typeface="Gulim"/>
                <a:cs typeface="Gulim"/>
              </a:rPr>
              <a:t>손으로 </a:t>
            </a:r>
            <a:r>
              <a:rPr sz="1400" spc="-185" dirty="0">
                <a:solidFill>
                  <a:srgbClr val="231F20"/>
                </a:solidFill>
                <a:latin typeface="Gulim"/>
                <a:cs typeface="Gulim"/>
              </a:rPr>
              <a:t>맞은 </a:t>
            </a:r>
            <a:r>
              <a:rPr sz="1400" spc="-165" dirty="0">
                <a:solidFill>
                  <a:srgbClr val="231F20"/>
                </a:solidFill>
                <a:latin typeface="Gulim"/>
                <a:cs typeface="Gulim"/>
              </a:rPr>
              <a:t>것  </a:t>
            </a:r>
            <a:r>
              <a:rPr sz="1400" spc="-185" dirty="0">
                <a:solidFill>
                  <a:srgbClr val="231F20"/>
                </a:solidFill>
                <a:latin typeface="Gulim"/>
                <a:cs typeface="Gulim"/>
              </a:rPr>
              <a:t>같은 </a:t>
            </a:r>
            <a:r>
              <a:rPr sz="1400" spc="-204" dirty="0">
                <a:solidFill>
                  <a:srgbClr val="231F20"/>
                </a:solidFill>
                <a:latin typeface="Gulim"/>
                <a:cs typeface="Gulim"/>
              </a:rPr>
              <a:t>자국</a:t>
            </a:r>
            <a:endParaRPr sz="1400">
              <a:latin typeface="Gulim"/>
              <a:cs typeface="Guli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4229252" y="4396219"/>
            <a:ext cx="19761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185" dirty="0">
                <a:solidFill>
                  <a:srgbClr val="231F20"/>
                </a:solidFill>
                <a:latin typeface="Gulim"/>
                <a:cs typeface="Gulim"/>
              </a:rPr>
              <a:t>체벌 </a:t>
            </a:r>
            <a:r>
              <a:rPr sz="1400" spc="-190" dirty="0">
                <a:solidFill>
                  <a:srgbClr val="231F20"/>
                </a:solidFill>
                <a:latin typeface="Gulim"/>
                <a:cs typeface="Gulim"/>
              </a:rPr>
              <a:t>도구가 그대로</a:t>
            </a:r>
            <a:r>
              <a:rPr sz="1400" spc="-2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204" dirty="0">
                <a:solidFill>
                  <a:srgbClr val="231F20"/>
                </a:solidFill>
                <a:latin typeface="Gulim"/>
                <a:cs typeface="Gulim"/>
              </a:rPr>
              <a:t>드러나는  상처</a:t>
            </a:r>
            <a:endParaRPr sz="1400">
              <a:latin typeface="Gulim"/>
              <a:cs typeface="Guli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757454" y="4396219"/>
            <a:ext cx="22517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spc="-204" dirty="0">
                <a:solidFill>
                  <a:srgbClr val="231F20"/>
                </a:solidFill>
                <a:latin typeface="Gulim"/>
                <a:cs typeface="Gulim"/>
              </a:rPr>
              <a:t>대부분의 </a:t>
            </a:r>
            <a:r>
              <a:rPr sz="1400" spc="-195" dirty="0">
                <a:solidFill>
                  <a:srgbClr val="231F20"/>
                </a:solidFill>
                <a:latin typeface="Gulim"/>
                <a:cs typeface="Gulim"/>
              </a:rPr>
              <a:t>화상 </a:t>
            </a:r>
            <a:r>
              <a:rPr sz="1400" spc="-200" dirty="0">
                <a:solidFill>
                  <a:srgbClr val="231F20"/>
                </a:solidFill>
                <a:latin typeface="Gulim"/>
                <a:cs typeface="Gulim"/>
              </a:rPr>
              <a:t>자국은</a:t>
            </a:r>
            <a:r>
              <a:rPr sz="1400" spc="-2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아동학대와  </a:t>
            </a:r>
            <a:r>
              <a:rPr sz="1400" spc="-190" dirty="0">
                <a:solidFill>
                  <a:srgbClr val="231F20"/>
                </a:solidFill>
                <a:latin typeface="Gulim"/>
                <a:cs typeface="Gulim"/>
              </a:rPr>
              <a:t>연관될 </a:t>
            </a:r>
            <a:r>
              <a:rPr sz="1400" spc="-195" dirty="0">
                <a:solidFill>
                  <a:srgbClr val="231F20"/>
                </a:solidFill>
                <a:latin typeface="Gulim"/>
                <a:cs typeface="Gulim"/>
              </a:rPr>
              <a:t>가능성이 높으므로 </a:t>
            </a:r>
            <a:r>
              <a:rPr sz="1400" spc="-204" dirty="0">
                <a:solidFill>
                  <a:srgbClr val="231F20"/>
                </a:solidFill>
                <a:latin typeface="Gulim"/>
                <a:cs typeface="Gulim"/>
              </a:rPr>
              <a:t>주의  </a:t>
            </a:r>
            <a:r>
              <a:rPr sz="1400" spc="-185" dirty="0">
                <a:solidFill>
                  <a:srgbClr val="231F20"/>
                </a:solidFill>
                <a:latin typeface="Gulim"/>
                <a:cs typeface="Gulim"/>
              </a:rPr>
              <a:t>깊게 </a:t>
            </a:r>
            <a:r>
              <a:rPr sz="1400" spc="-180" dirty="0">
                <a:solidFill>
                  <a:srgbClr val="231F20"/>
                </a:solidFill>
                <a:latin typeface="Gulim"/>
                <a:cs typeface="Gulim"/>
              </a:rPr>
              <a:t>관찰함.</a:t>
            </a:r>
            <a:endParaRPr sz="14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165" dirty="0">
                <a:solidFill>
                  <a:srgbClr val="231F20"/>
                </a:solidFill>
                <a:latin typeface="Gulim"/>
                <a:cs typeface="Gulim"/>
              </a:rPr>
              <a:t>(뜨거운 </a:t>
            </a:r>
            <a:r>
              <a:rPr sz="1400" spc="-140" dirty="0">
                <a:solidFill>
                  <a:srgbClr val="231F20"/>
                </a:solidFill>
                <a:latin typeface="Gulim"/>
                <a:cs typeface="Gulim"/>
              </a:rPr>
              <a:t>물, </a:t>
            </a:r>
            <a:r>
              <a:rPr sz="1400" spc="-190" dirty="0">
                <a:solidFill>
                  <a:srgbClr val="231F20"/>
                </a:solidFill>
                <a:latin typeface="Gulim"/>
                <a:cs typeface="Gulim"/>
              </a:rPr>
              <a:t>다리미 </a:t>
            </a:r>
            <a:r>
              <a:rPr sz="1400" spc="-185" dirty="0">
                <a:solidFill>
                  <a:srgbClr val="231F20"/>
                </a:solidFill>
                <a:latin typeface="Gulim"/>
                <a:cs typeface="Gulim"/>
              </a:rPr>
              <a:t>자국</a:t>
            </a:r>
            <a:r>
              <a:rPr sz="1400" spc="-2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Gulim"/>
                <a:cs typeface="Gulim"/>
              </a:rPr>
              <a:t>등)</a:t>
            </a:r>
            <a:endParaRPr sz="1400">
              <a:latin typeface="Gulim"/>
              <a:cs typeface="Gulim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101301" y="6201798"/>
            <a:ext cx="49828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상처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에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229" dirty="0">
                <a:solidFill>
                  <a:srgbClr val="231F20"/>
                </a:solidFill>
                <a:latin typeface="Gulim"/>
                <a:cs typeface="Gulim"/>
              </a:rPr>
              <a:t>대한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보호자의</a:t>
            </a:r>
            <a:r>
              <a:rPr sz="2000" b="1" spc="-36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설명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이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일치</a:t>
            </a:r>
            <a:r>
              <a:rPr sz="2000" spc="-260" dirty="0">
                <a:solidFill>
                  <a:srgbClr val="231F20"/>
                </a:solidFill>
                <a:latin typeface="Gulim"/>
                <a:cs typeface="Gulim"/>
              </a:rPr>
              <a:t>하는지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245" dirty="0">
                <a:solidFill>
                  <a:srgbClr val="231F20"/>
                </a:solidFill>
                <a:latin typeface="Gulim"/>
                <a:cs typeface="Gulim"/>
              </a:rPr>
              <a:t>확인할</a:t>
            </a:r>
            <a:r>
              <a:rPr sz="2000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000" spc="-180" dirty="0">
                <a:solidFill>
                  <a:srgbClr val="231F20"/>
                </a:solidFill>
                <a:latin typeface="Gulim"/>
                <a:cs typeface="Gulim"/>
              </a:rPr>
              <a:t>것</a:t>
            </a:r>
            <a:endParaRPr sz="2000">
              <a:latin typeface="Gulim"/>
              <a:cs typeface="Gulim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430003" y="6025878"/>
            <a:ext cx="516828" cy="776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1513700" y="2268016"/>
            <a:ext cx="7625715" cy="360045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신체학대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198012" y="3877907"/>
            <a:ext cx="953985" cy="28168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2004" y="5473522"/>
            <a:ext cx="702216" cy="1521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8240572" y="6832826"/>
            <a:ext cx="19170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231F20"/>
                </a:solidFill>
                <a:latin typeface="Gulim"/>
                <a:cs typeface="Gulim"/>
              </a:rPr>
              <a:t>*</a:t>
            </a:r>
            <a:r>
              <a:rPr sz="12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Gulim"/>
                <a:cs typeface="Gulim"/>
              </a:rPr>
              <a:t>출처 </a:t>
            </a:r>
            <a:r>
              <a:rPr sz="1200" spc="-40" dirty="0">
                <a:solidFill>
                  <a:srgbClr val="231F20"/>
                </a:solidFill>
                <a:latin typeface="Gulim"/>
                <a:cs typeface="Gulim"/>
              </a:rPr>
              <a:t>: </a:t>
            </a:r>
            <a:r>
              <a:rPr sz="1200" spc="-135" dirty="0">
                <a:solidFill>
                  <a:srgbClr val="231F20"/>
                </a:solidFill>
                <a:latin typeface="Gulim"/>
                <a:cs typeface="Gulim"/>
              </a:rPr>
              <a:t>중앙아동보호전문기관</a:t>
            </a:r>
            <a:endParaRPr sz="1200">
              <a:latin typeface="Gulim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196372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정서학대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25233" y="11"/>
            <a:ext cx="3327185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11"/>
            <a:ext cx="3429452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28" name="object 228"/>
          <p:cNvSpPr/>
          <p:nvPr/>
        </p:nvSpPr>
        <p:spPr>
          <a:xfrm>
            <a:off x="565401" y="2185403"/>
            <a:ext cx="4989195" cy="1353820"/>
          </a:xfrm>
          <a:custGeom>
            <a:avLst/>
            <a:gdLst/>
            <a:ahLst/>
            <a:cxnLst/>
            <a:rect l="l" t="t" r="r" b="b"/>
            <a:pathLst>
              <a:path w="4989195" h="1353820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198600"/>
                </a:lnTo>
                <a:lnTo>
                  <a:pt x="6942" y="1245680"/>
                </a:lnTo>
                <a:lnTo>
                  <a:pt x="21339" y="1281804"/>
                </a:lnTo>
                <a:lnTo>
                  <a:pt x="48171" y="1316616"/>
                </a:lnTo>
                <a:lnTo>
                  <a:pt x="91303" y="1342839"/>
                </a:lnTo>
                <a:lnTo>
                  <a:pt x="154597" y="1353197"/>
                </a:lnTo>
                <a:lnTo>
                  <a:pt x="4834597" y="1353197"/>
                </a:lnTo>
                <a:lnTo>
                  <a:pt x="4881683" y="1346258"/>
                </a:lnTo>
                <a:lnTo>
                  <a:pt x="4917806" y="1331863"/>
                </a:lnTo>
                <a:lnTo>
                  <a:pt x="4952616" y="1305031"/>
                </a:lnTo>
                <a:lnTo>
                  <a:pt x="4978837" y="1261899"/>
                </a:lnTo>
                <a:lnTo>
                  <a:pt x="4989195" y="1198600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5401" y="4582693"/>
            <a:ext cx="4989195" cy="1641475"/>
          </a:xfrm>
          <a:custGeom>
            <a:avLst/>
            <a:gdLst/>
            <a:ahLst/>
            <a:cxnLst/>
            <a:rect l="l" t="t" r="r" b="b"/>
            <a:pathLst>
              <a:path w="4989195" h="164147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1486598"/>
                </a:lnTo>
                <a:lnTo>
                  <a:pt x="6942" y="1533683"/>
                </a:lnTo>
                <a:lnTo>
                  <a:pt x="21339" y="1569807"/>
                </a:lnTo>
                <a:lnTo>
                  <a:pt x="48171" y="1604617"/>
                </a:lnTo>
                <a:lnTo>
                  <a:pt x="91303" y="1630838"/>
                </a:lnTo>
                <a:lnTo>
                  <a:pt x="154597" y="1641195"/>
                </a:lnTo>
                <a:lnTo>
                  <a:pt x="4834597" y="1641195"/>
                </a:lnTo>
                <a:lnTo>
                  <a:pt x="4881683" y="1634261"/>
                </a:lnTo>
                <a:lnTo>
                  <a:pt x="4917806" y="1619865"/>
                </a:lnTo>
                <a:lnTo>
                  <a:pt x="4952616" y="1593032"/>
                </a:lnTo>
                <a:lnTo>
                  <a:pt x="4978837" y="1549897"/>
                </a:lnTo>
                <a:lnTo>
                  <a:pt x="4989195" y="1486598"/>
                </a:lnTo>
                <a:lnTo>
                  <a:pt x="4989195" y="154597"/>
                </a:lnTo>
                <a:lnTo>
                  <a:pt x="4982261" y="107517"/>
                </a:lnTo>
                <a:lnTo>
                  <a:pt x="4967865" y="71393"/>
                </a:lnTo>
                <a:lnTo>
                  <a:pt x="4941031" y="36581"/>
                </a:lnTo>
                <a:lnTo>
                  <a:pt x="4897897" y="10358"/>
                </a:lnTo>
                <a:lnTo>
                  <a:pt x="4834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83996" y="2340013"/>
            <a:ext cx="4752340" cy="360045"/>
          </a:xfrm>
          <a:prstGeom prst="rect">
            <a:avLst/>
          </a:prstGeom>
          <a:solidFill>
            <a:srgbClr val="189CB1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정서학대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83996" y="4737290"/>
            <a:ext cx="4752340" cy="360045"/>
          </a:xfrm>
          <a:prstGeom prst="rect">
            <a:avLst/>
          </a:prstGeom>
          <a:solidFill>
            <a:srgbClr val="F6B319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방임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71361" y="5104612"/>
            <a:ext cx="5960110" cy="168571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25" dirty="0">
                <a:solidFill>
                  <a:srgbClr val="231F20"/>
                </a:solidFill>
                <a:latin typeface="Gulim"/>
                <a:cs typeface="Gulim"/>
              </a:rPr>
              <a:t>•위생상태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불량,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계절에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맞지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않는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00" dirty="0">
                <a:solidFill>
                  <a:srgbClr val="231F20"/>
                </a:solidFill>
                <a:latin typeface="Gulim"/>
                <a:cs typeface="Gulim"/>
              </a:rPr>
              <a:t>옷,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영양실조</a:t>
            </a:r>
            <a:endParaRPr sz="1400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155" dirty="0">
                <a:solidFill>
                  <a:srgbClr val="231F20"/>
                </a:solidFill>
                <a:latin typeface="Gulim"/>
                <a:cs typeface="Gulim"/>
              </a:rPr>
              <a:t>•몸에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0" dirty="0">
                <a:solidFill>
                  <a:srgbClr val="231F20"/>
                </a:solidFill>
                <a:latin typeface="Gulim"/>
                <a:cs typeface="Gulim"/>
              </a:rPr>
              <a:t>머릿니,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빈대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등이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있음</a:t>
            </a:r>
            <a:endParaRPr sz="1400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75" dirty="0">
                <a:solidFill>
                  <a:srgbClr val="231F20"/>
                </a:solidFill>
                <a:latin typeface="Gulim"/>
                <a:cs typeface="Gulim"/>
              </a:rPr>
              <a:t>•학교나</a:t>
            </a:r>
            <a:r>
              <a:rPr sz="1400" spc="-3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병원을 보내지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않음</a:t>
            </a:r>
            <a:endParaRPr sz="1400" dirty="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51155">
              <a:lnSpc>
                <a:spcPct val="100000"/>
              </a:lnSpc>
              <a:spcBef>
                <a:spcPts val="5"/>
              </a:spcBef>
            </a:pPr>
            <a:r>
              <a:rPr sz="1800" spc="-220" dirty="0">
                <a:solidFill>
                  <a:srgbClr val="231F20"/>
                </a:solidFill>
                <a:latin typeface="Gulim"/>
                <a:cs typeface="Gulim"/>
              </a:rPr>
              <a:t>아동의</a:t>
            </a:r>
            <a:r>
              <a:rPr sz="1800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35" dirty="0">
                <a:solidFill>
                  <a:srgbClr val="231F20"/>
                </a:solidFill>
                <a:latin typeface="Gulim"/>
                <a:cs typeface="Gulim"/>
              </a:rPr>
              <a:t>위생상태나</a:t>
            </a:r>
            <a:r>
              <a:rPr sz="1800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190" dirty="0">
                <a:solidFill>
                  <a:srgbClr val="231F20"/>
                </a:solidFill>
                <a:latin typeface="Gulim"/>
                <a:cs typeface="Gulim"/>
              </a:rPr>
              <a:t>의복,</a:t>
            </a:r>
            <a:r>
              <a:rPr sz="1800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04" dirty="0">
                <a:solidFill>
                  <a:srgbClr val="231F20"/>
                </a:solidFill>
                <a:latin typeface="Gulim"/>
                <a:cs typeface="Gulim"/>
              </a:rPr>
              <a:t>냄새</a:t>
            </a:r>
            <a:r>
              <a:rPr sz="1800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20" dirty="0" err="1">
                <a:solidFill>
                  <a:srgbClr val="231F20"/>
                </a:solidFill>
                <a:latin typeface="Gulim"/>
                <a:cs typeface="Gulim"/>
              </a:rPr>
              <a:t>등으로</a:t>
            </a:r>
            <a:r>
              <a:rPr sz="1800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b="1" spc="-220" dirty="0" err="1" smtClean="0">
                <a:solidFill>
                  <a:srgbClr val="ED1A3A"/>
                </a:solidFill>
                <a:latin typeface="Malgun Gothic"/>
                <a:cs typeface="Malgun Gothic"/>
              </a:rPr>
              <a:t>확인</a:t>
            </a:r>
            <a:r>
              <a:rPr sz="1800" spc="-220" dirty="0" err="1" smtClean="0">
                <a:solidFill>
                  <a:srgbClr val="231F20"/>
                </a:solidFill>
                <a:latin typeface="Gulim"/>
                <a:cs typeface="Gulim"/>
              </a:rPr>
              <a:t>이</a:t>
            </a:r>
            <a:r>
              <a:rPr sz="1800" spc="-30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50" dirty="0">
                <a:solidFill>
                  <a:srgbClr val="231F20"/>
                </a:solidFill>
                <a:latin typeface="Gulim"/>
                <a:cs typeface="Gulim"/>
              </a:rPr>
              <a:t>가능함</a:t>
            </a:r>
            <a:endParaRPr sz="1800" dirty="0">
              <a:latin typeface="Gulim"/>
              <a:cs typeface="Gulim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540006" y="6327892"/>
            <a:ext cx="413461" cy="621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/>
          <p:nvPr/>
        </p:nvSpPr>
        <p:spPr>
          <a:xfrm>
            <a:off x="671361" y="2707334"/>
            <a:ext cx="4326255" cy="13677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spc="155" dirty="0">
                <a:solidFill>
                  <a:srgbClr val="231F20"/>
                </a:solidFill>
                <a:latin typeface="Gulim"/>
                <a:cs typeface="Gulim"/>
              </a:rPr>
              <a:t>•귀가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거부,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우울,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좋지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못한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언행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사용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85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endParaRPr sz="14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85" dirty="0">
                <a:solidFill>
                  <a:srgbClr val="231F20"/>
                </a:solidFill>
                <a:latin typeface="Gulim"/>
                <a:cs typeface="Gulim"/>
              </a:rPr>
              <a:t>•폭언,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모욕,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감금,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심각한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비교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등을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하는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35" dirty="0">
                <a:solidFill>
                  <a:srgbClr val="231F20"/>
                </a:solidFill>
                <a:latin typeface="Gulim"/>
                <a:cs typeface="Gulim"/>
              </a:rPr>
              <a:t>경우가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20" dirty="0">
                <a:solidFill>
                  <a:srgbClr val="231F20"/>
                </a:solidFill>
                <a:latin typeface="Gulim"/>
                <a:cs typeface="Gulim"/>
              </a:rPr>
              <a:t>모두</a:t>
            </a:r>
            <a:r>
              <a:rPr sz="14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Gulim"/>
                <a:cs typeface="Gulim"/>
              </a:rPr>
              <a:t>해당됨</a:t>
            </a:r>
            <a:endParaRPr sz="14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220" dirty="0">
                <a:solidFill>
                  <a:srgbClr val="231F20"/>
                </a:solidFill>
                <a:latin typeface="Gulim"/>
                <a:cs typeface="Gulim"/>
              </a:rPr>
              <a:t>발견이</a:t>
            </a:r>
            <a:r>
              <a:rPr sz="1800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20" dirty="0">
                <a:solidFill>
                  <a:srgbClr val="231F20"/>
                </a:solidFill>
                <a:latin typeface="Gulim"/>
                <a:cs typeface="Gulim"/>
              </a:rPr>
              <a:t>어려워</a:t>
            </a:r>
            <a:r>
              <a:rPr sz="1800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20" dirty="0">
                <a:solidFill>
                  <a:srgbClr val="231F20"/>
                </a:solidFill>
                <a:latin typeface="Gulim"/>
                <a:cs typeface="Gulim"/>
              </a:rPr>
              <a:t>아동을</a:t>
            </a:r>
            <a:r>
              <a:rPr sz="1800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20" dirty="0">
                <a:solidFill>
                  <a:srgbClr val="231F20"/>
                </a:solidFill>
                <a:latin typeface="Gulim"/>
                <a:cs typeface="Gulim"/>
              </a:rPr>
              <a:t>유심히</a:t>
            </a:r>
            <a:r>
              <a:rPr sz="1800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229" dirty="0">
                <a:solidFill>
                  <a:srgbClr val="231F20"/>
                </a:solidFill>
                <a:latin typeface="Gulim"/>
                <a:cs typeface="Gulim"/>
              </a:rPr>
              <a:t>관찰해야</a:t>
            </a:r>
            <a:r>
              <a:rPr sz="1800" spc="-29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800" spc="-160" dirty="0">
                <a:solidFill>
                  <a:srgbClr val="231F20"/>
                </a:solidFill>
                <a:latin typeface="Gulim"/>
                <a:cs typeface="Gulim"/>
              </a:rPr>
              <a:t>함</a:t>
            </a:r>
            <a:endParaRPr sz="1800">
              <a:latin typeface="Gulim"/>
              <a:cs typeface="Gulim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540006" y="3654787"/>
            <a:ext cx="413461" cy="621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40186" y="2360736"/>
            <a:ext cx="3243943" cy="3938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7662989" y="6832826"/>
            <a:ext cx="2494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25" dirty="0">
                <a:solidFill>
                  <a:srgbClr val="231F20"/>
                </a:solidFill>
                <a:latin typeface="Gulim"/>
                <a:cs typeface="Gulim"/>
              </a:rPr>
              <a:t>*</a:t>
            </a:r>
            <a:r>
              <a:rPr sz="1200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200" spc="-105" dirty="0">
                <a:solidFill>
                  <a:srgbClr val="231F20"/>
                </a:solidFill>
                <a:latin typeface="Gulim"/>
                <a:cs typeface="Gulim"/>
              </a:rPr>
              <a:t>출처 </a:t>
            </a:r>
            <a:r>
              <a:rPr sz="1200" spc="-40" dirty="0">
                <a:solidFill>
                  <a:srgbClr val="231F20"/>
                </a:solidFill>
                <a:latin typeface="Gulim"/>
                <a:cs typeface="Gulim"/>
              </a:rPr>
              <a:t>: </a:t>
            </a:r>
            <a:r>
              <a:rPr sz="1200" spc="-125" dirty="0">
                <a:solidFill>
                  <a:srgbClr val="231F20"/>
                </a:solidFill>
                <a:latin typeface="Gulim"/>
                <a:cs typeface="Gulim"/>
              </a:rPr>
              <a:t>아동보호전문기관 </a:t>
            </a:r>
            <a:r>
              <a:rPr sz="1200" spc="-135" dirty="0">
                <a:solidFill>
                  <a:srgbClr val="231F20"/>
                </a:solidFill>
                <a:latin typeface="Gulim"/>
                <a:cs typeface="Gulim"/>
              </a:rPr>
              <a:t>업무수행지침</a:t>
            </a:r>
            <a:endParaRPr sz="1200" dirty="0">
              <a:latin typeface="Gulim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632332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84" y="4259148"/>
            <a:ext cx="9578340" cy="1915795"/>
          </a:xfrm>
          <a:custGeom>
            <a:avLst/>
            <a:gdLst/>
            <a:ahLst/>
            <a:cxnLst/>
            <a:rect l="l" t="t" r="r" b="b"/>
            <a:pathLst>
              <a:path w="9578340" h="1915795">
                <a:moveTo>
                  <a:pt x="0" y="0"/>
                </a:moveTo>
                <a:lnTo>
                  <a:pt x="9578340" y="0"/>
                </a:lnTo>
                <a:lnTo>
                  <a:pt x="9578340" y="1915668"/>
                </a:lnTo>
                <a:lnTo>
                  <a:pt x="0" y="191566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446" y="4248010"/>
            <a:ext cx="9500870" cy="1836420"/>
          </a:xfrm>
          <a:custGeom>
            <a:avLst/>
            <a:gdLst/>
            <a:ahLst/>
            <a:cxnLst/>
            <a:rect l="l" t="t" r="r" b="b"/>
            <a:pathLst>
              <a:path w="9500870" h="1836420">
                <a:moveTo>
                  <a:pt x="0" y="1836000"/>
                </a:moveTo>
                <a:lnTo>
                  <a:pt x="9500552" y="1836000"/>
                </a:lnTo>
                <a:lnTo>
                  <a:pt x="9500552" y="0"/>
                </a:lnTo>
                <a:lnTo>
                  <a:pt x="0" y="0"/>
                </a:lnTo>
                <a:lnTo>
                  <a:pt x="0" y="1836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73194" y="1270597"/>
            <a:ext cx="1938020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발견하기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성학대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80333" y="12"/>
            <a:ext cx="3372086" cy="18016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30" name="object 230"/>
          <p:cNvSpPr/>
          <p:nvPr/>
        </p:nvSpPr>
        <p:spPr>
          <a:xfrm>
            <a:off x="565402" y="2185403"/>
            <a:ext cx="9561195" cy="1785620"/>
          </a:xfrm>
          <a:custGeom>
            <a:avLst/>
            <a:gdLst/>
            <a:ahLst/>
            <a:cxnLst/>
            <a:rect l="l" t="t" r="r" b="b"/>
            <a:pathLst>
              <a:path w="9561195" h="1785620">
                <a:moveTo>
                  <a:pt x="154597" y="0"/>
                </a:moveTo>
                <a:lnTo>
                  <a:pt x="107517" y="6942"/>
                </a:lnTo>
                <a:lnTo>
                  <a:pt x="71393" y="21339"/>
                </a:lnTo>
                <a:lnTo>
                  <a:pt x="36581" y="48171"/>
                </a:lnTo>
                <a:lnTo>
                  <a:pt x="10358" y="91303"/>
                </a:lnTo>
                <a:lnTo>
                  <a:pt x="0" y="154597"/>
                </a:lnTo>
                <a:lnTo>
                  <a:pt x="0" y="1630591"/>
                </a:lnTo>
                <a:lnTo>
                  <a:pt x="6942" y="1677679"/>
                </a:lnTo>
                <a:lnTo>
                  <a:pt x="21339" y="1713806"/>
                </a:lnTo>
                <a:lnTo>
                  <a:pt x="48171" y="1748619"/>
                </a:lnTo>
                <a:lnTo>
                  <a:pt x="91303" y="1774842"/>
                </a:lnTo>
                <a:lnTo>
                  <a:pt x="154597" y="1785200"/>
                </a:lnTo>
                <a:lnTo>
                  <a:pt x="9406597" y="1785200"/>
                </a:lnTo>
                <a:lnTo>
                  <a:pt x="9453683" y="1778258"/>
                </a:lnTo>
                <a:lnTo>
                  <a:pt x="9489806" y="1763860"/>
                </a:lnTo>
                <a:lnTo>
                  <a:pt x="9524616" y="1737025"/>
                </a:lnTo>
                <a:lnTo>
                  <a:pt x="9550837" y="1693890"/>
                </a:lnTo>
                <a:lnTo>
                  <a:pt x="9561195" y="1630591"/>
                </a:lnTo>
                <a:lnTo>
                  <a:pt x="9561195" y="154597"/>
                </a:lnTo>
                <a:lnTo>
                  <a:pt x="9554261" y="107517"/>
                </a:lnTo>
                <a:lnTo>
                  <a:pt x="9539865" y="71393"/>
                </a:lnTo>
                <a:lnTo>
                  <a:pt x="9513031" y="36581"/>
                </a:lnTo>
                <a:lnTo>
                  <a:pt x="9469897" y="10358"/>
                </a:lnTo>
                <a:lnTo>
                  <a:pt x="9406597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 txBox="1"/>
          <p:nvPr/>
        </p:nvSpPr>
        <p:spPr>
          <a:xfrm>
            <a:off x="683996" y="2340013"/>
            <a:ext cx="9324340" cy="360045"/>
          </a:xfrm>
          <a:prstGeom prst="rect">
            <a:avLst/>
          </a:prstGeom>
          <a:solidFill>
            <a:srgbClr val="8DC63F"/>
          </a:solidFill>
        </p:spPr>
        <p:txBody>
          <a:bodyPr vert="horz" wrap="square" lIns="0" tIns="55244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434"/>
              </a:spcBef>
            </a:pP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성학대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671388" y="2806369"/>
            <a:ext cx="3750310" cy="9582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spc="2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2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25" dirty="0" err="1" smtClean="0">
                <a:solidFill>
                  <a:srgbClr val="231F20"/>
                </a:solidFill>
                <a:latin typeface="Gulim"/>
                <a:cs typeface="Gulim"/>
              </a:rPr>
              <a:t>연령대에</a:t>
            </a:r>
            <a:r>
              <a:rPr sz="1400" b="1" spc="-22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맞지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않는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성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지식과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0" dirty="0">
                <a:solidFill>
                  <a:srgbClr val="231F20"/>
                </a:solidFill>
                <a:latin typeface="Gulim"/>
                <a:cs typeface="Gulim"/>
              </a:rPr>
              <a:t>행동(성놀이)을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Gulim"/>
                <a:cs typeface="Gulim"/>
              </a:rPr>
              <a:t>보임.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spc="2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2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25" dirty="0" err="1" smtClean="0">
                <a:solidFill>
                  <a:srgbClr val="231F20"/>
                </a:solidFill>
                <a:latin typeface="Gulim"/>
                <a:cs typeface="Gulim"/>
              </a:rPr>
              <a:t>죄의식에</a:t>
            </a:r>
            <a:r>
              <a:rPr sz="1400" b="1" spc="-22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사로잡힌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자책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행동을</a:t>
            </a:r>
            <a:r>
              <a:rPr sz="1400" b="1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Gulim"/>
                <a:cs typeface="Gulim"/>
              </a:rPr>
              <a:t>보임.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1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1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15" dirty="0" err="1" smtClean="0">
                <a:solidFill>
                  <a:srgbClr val="231F20"/>
                </a:solidFill>
                <a:latin typeface="Gulim"/>
                <a:cs typeface="Gulim"/>
              </a:rPr>
              <a:t>섭식장애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903861" y="2806369"/>
            <a:ext cx="3367404" cy="9582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400" b="1" spc="7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7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75" dirty="0" err="1" smtClean="0">
                <a:solidFill>
                  <a:srgbClr val="231F20"/>
                </a:solidFill>
                <a:latin typeface="Gulim"/>
                <a:cs typeface="Gulim"/>
              </a:rPr>
              <a:t>평소와</a:t>
            </a:r>
            <a:r>
              <a:rPr sz="1400" b="1" spc="-22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다른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행동,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좋아하던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것에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35" dirty="0">
                <a:solidFill>
                  <a:srgbClr val="231F20"/>
                </a:solidFill>
                <a:latin typeface="Gulim"/>
                <a:cs typeface="Gulim"/>
              </a:rPr>
              <a:t>관심이</a:t>
            </a:r>
            <a:r>
              <a:rPr sz="1400" b="1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45" dirty="0">
                <a:solidFill>
                  <a:srgbClr val="231F20"/>
                </a:solidFill>
                <a:latin typeface="Gulim"/>
                <a:cs typeface="Gulim"/>
              </a:rPr>
              <a:t>없음.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b="1" spc="7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7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75" dirty="0" err="1" smtClean="0">
                <a:solidFill>
                  <a:srgbClr val="231F20"/>
                </a:solidFill>
                <a:latin typeface="Gulim"/>
                <a:cs typeface="Gulim"/>
              </a:rPr>
              <a:t>어른에</a:t>
            </a:r>
            <a:r>
              <a:rPr sz="1400" b="1" spc="-39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Gulim"/>
                <a:cs typeface="Gulim"/>
              </a:rPr>
              <a:t>대한 </a:t>
            </a:r>
            <a:r>
              <a:rPr sz="1400" b="1" spc="-140" dirty="0">
                <a:solidFill>
                  <a:srgbClr val="231F20"/>
                </a:solidFill>
                <a:latin typeface="Gulim"/>
                <a:cs typeface="Gulim"/>
              </a:rPr>
              <a:t>갑작스런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거부</a:t>
            </a:r>
            <a:endParaRPr sz="1400" b="1" dirty="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b="1" spc="15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400" b="1" spc="15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155" dirty="0" err="1" smtClean="0">
                <a:solidFill>
                  <a:srgbClr val="231F20"/>
                </a:solidFill>
                <a:latin typeface="Gulim"/>
                <a:cs typeface="Gulim"/>
              </a:rPr>
              <a:t>악몽</a:t>
            </a:r>
            <a:r>
              <a:rPr sz="1400" b="1" spc="-35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85" dirty="0">
                <a:solidFill>
                  <a:srgbClr val="231F20"/>
                </a:solidFill>
                <a:latin typeface="Gulim"/>
                <a:cs typeface="Gulim"/>
              </a:rPr>
              <a:t>등 </a:t>
            </a:r>
            <a:r>
              <a:rPr sz="1400" b="1" spc="-155" dirty="0">
                <a:solidFill>
                  <a:srgbClr val="231F20"/>
                </a:solidFill>
                <a:latin typeface="Gulim"/>
                <a:cs typeface="Gulim"/>
              </a:rPr>
              <a:t>수면장애</a:t>
            </a:r>
            <a:endParaRPr sz="1400" b="1" dirty="0">
              <a:latin typeface="Gulim"/>
              <a:cs typeface="Gulim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404046" y="4552492"/>
            <a:ext cx="160400" cy="18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404046" y="4895392"/>
            <a:ext cx="160400" cy="18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04046" y="5238292"/>
            <a:ext cx="160400" cy="18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404046" y="5581192"/>
            <a:ext cx="160400" cy="180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2688590" y="4422925"/>
            <a:ext cx="4410710" cy="14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40600"/>
              </a:lnSpc>
              <a:spcBef>
                <a:spcPts val="100"/>
              </a:spcBef>
            </a:pP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아동 진술 오염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방지를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위해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상담하지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말고 바로 </a:t>
            </a:r>
            <a:r>
              <a:rPr sz="1600" b="1" spc="-225" dirty="0" err="1">
                <a:solidFill>
                  <a:srgbClr val="231F20"/>
                </a:solidFill>
                <a:latin typeface="Gulim"/>
                <a:cs typeface="Gulim"/>
              </a:rPr>
              <a:t>신고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  </a:t>
            </a:r>
            <a:endParaRPr lang="en-US" sz="1600" b="1" spc="-225" dirty="0" smtClean="0">
              <a:solidFill>
                <a:srgbClr val="231F20"/>
              </a:solidFill>
              <a:latin typeface="Gulim"/>
              <a:cs typeface="Gulim"/>
            </a:endParaRPr>
          </a:p>
          <a:p>
            <a:pPr marR="5080">
              <a:lnSpc>
                <a:spcPct val="140600"/>
              </a:lnSpc>
              <a:spcBef>
                <a:spcPts val="100"/>
              </a:spcBef>
            </a:pPr>
            <a:r>
              <a:rPr sz="1600" b="1" spc="-185" dirty="0" err="1" smtClean="0">
                <a:solidFill>
                  <a:srgbClr val="231F20"/>
                </a:solidFill>
                <a:latin typeface="Gulim"/>
                <a:cs typeface="Gulim"/>
              </a:rPr>
              <a:t>발견</a:t>
            </a:r>
            <a:r>
              <a:rPr sz="1600" b="1" spc="-260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상태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유지를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위해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옷을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Gulim"/>
                <a:cs typeface="Gulim"/>
              </a:rPr>
              <a:t>갈아입히지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않고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씻기지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않기 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아동의 잘못이 아님을</a:t>
            </a:r>
            <a:r>
              <a:rPr sz="1600" b="1" spc="-3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말해주기</a:t>
            </a:r>
            <a:endParaRPr sz="1600" b="1" dirty="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캐묻지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않고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아무렇지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않은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45" dirty="0">
                <a:solidFill>
                  <a:srgbClr val="231F20"/>
                </a:solidFill>
                <a:latin typeface="Gulim"/>
                <a:cs typeface="Gulim"/>
              </a:rPr>
              <a:t>것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85" dirty="0">
                <a:solidFill>
                  <a:srgbClr val="231F20"/>
                </a:solidFill>
                <a:latin typeface="Gulim"/>
                <a:cs typeface="Gulim"/>
              </a:rPr>
              <a:t>처럼</a:t>
            </a:r>
            <a:r>
              <a:rPr sz="1600" b="1" spc="-26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Gulim"/>
                <a:cs typeface="Gulim"/>
              </a:rPr>
              <a:t>대하기</a:t>
            </a:r>
            <a:endParaRPr sz="1600" b="1" dirty="0">
              <a:latin typeface="Gulim"/>
              <a:cs typeface="Gulim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939553" y="4580864"/>
            <a:ext cx="721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대처요령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093109" y="5013705"/>
            <a:ext cx="3598893" cy="254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974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683" y="2208695"/>
            <a:ext cx="4601210" cy="1564640"/>
          </a:xfrm>
          <a:custGeom>
            <a:avLst/>
            <a:gdLst/>
            <a:ahLst/>
            <a:cxnLst/>
            <a:rect l="l" t="t" r="r" b="b"/>
            <a:pathLst>
              <a:path w="4601210" h="1564639">
                <a:moveTo>
                  <a:pt x="4393768" y="0"/>
                </a:moveTo>
                <a:lnTo>
                  <a:pt x="206857" y="0"/>
                </a:lnTo>
                <a:lnTo>
                  <a:pt x="152036" y="5208"/>
                </a:lnTo>
                <a:lnTo>
                  <a:pt x="102670" y="19894"/>
                </a:lnTo>
                <a:lnTo>
                  <a:pt x="60771" y="42645"/>
                </a:lnTo>
                <a:lnTo>
                  <a:pt x="28351" y="72049"/>
                </a:lnTo>
                <a:lnTo>
                  <a:pt x="7423" y="106696"/>
                </a:lnTo>
                <a:lnTo>
                  <a:pt x="0" y="145173"/>
                </a:lnTo>
                <a:lnTo>
                  <a:pt x="0" y="1419047"/>
                </a:lnTo>
                <a:lnTo>
                  <a:pt x="7423" y="1457524"/>
                </a:lnTo>
                <a:lnTo>
                  <a:pt x="28351" y="1492171"/>
                </a:lnTo>
                <a:lnTo>
                  <a:pt x="60771" y="1521575"/>
                </a:lnTo>
                <a:lnTo>
                  <a:pt x="102670" y="1544326"/>
                </a:lnTo>
                <a:lnTo>
                  <a:pt x="152036" y="1559012"/>
                </a:lnTo>
                <a:lnTo>
                  <a:pt x="206857" y="1564220"/>
                </a:lnTo>
                <a:lnTo>
                  <a:pt x="4393768" y="1564220"/>
                </a:lnTo>
                <a:lnTo>
                  <a:pt x="4448587" y="1559012"/>
                </a:lnTo>
                <a:lnTo>
                  <a:pt x="4497951" y="1544326"/>
                </a:lnTo>
                <a:lnTo>
                  <a:pt x="4539848" y="1521575"/>
                </a:lnTo>
                <a:lnTo>
                  <a:pt x="4572265" y="1492171"/>
                </a:lnTo>
                <a:lnTo>
                  <a:pt x="4593190" y="1457524"/>
                </a:lnTo>
                <a:lnTo>
                  <a:pt x="4600613" y="1419047"/>
                </a:lnTo>
                <a:lnTo>
                  <a:pt x="4600613" y="145173"/>
                </a:lnTo>
                <a:lnTo>
                  <a:pt x="4593190" y="106696"/>
                </a:lnTo>
                <a:lnTo>
                  <a:pt x="4572265" y="72049"/>
                </a:lnTo>
                <a:lnTo>
                  <a:pt x="4539848" y="42645"/>
                </a:lnTo>
                <a:lnTo>
                  <a:pt x="4497951" y="19894"/>
                </a:lnTo>
                <a:lnTo>
                  <a:pt x="4448587" y="5208"/>
                </a:lnTo>
                <a:lnTo>
                  <a:pt x="4393768" y="0"/>
                </a:lnTo>
                <a:close/>
              </a:path>
            </a:pathLst>
          </a:custGeom>
          <a:solidFill>
            <a:srgbClr val="F6A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4685" y="2208695"/>
            <a:ext cx="4601210" cy="1564640"/>
          </a:xfrm>
          <a:custGeom>
            <a:avLst/>
            <a:gdLst/>
            <a:ahLst/>
            <a:cxnLst/>
            <a:rect l="l" t="t" r="r" b="b"/>
            <a:pathLst>
              <a:path w="4601209" h="1564639">
                <a:moveTo>
                  <a:pt x="4393768" y="0"/>
                </a:moveTo>
                <a:lnTo>
                  <a:pt x="206857" y="0"/>
                </a:lnTo>
                <a:lnTo>
                  <a:pt x="152036" y="5208"/>
                </a:lnTo>
                <a:lnTo>
                  <a:pt x="102670" y="19894"/>
                </a:lnTo>
                <a:lnTo>
                  <a:pt x="60771" y="42645"/>
                </a:lnTo>
                <a:lnTo>
                  <a:pt x="28351" y="72049"/>
                </a:lnTo>
                <a:lnTo>
                  <a:pt x="7423" y="106696"/>
                </a:lnTo>
                <a:lnTo>
                  <a:pt x="0" y="145173"/>
                </a:lnTo>
                <a:lnTo>
                  <a:pt x="0" y="1419047"/>
                </a:lnTo>
                <a:lnTo>
                  <a:pt x="7423" y="1457524"/>
                </a:lnTo>
                <a:lnTo>
                  <a:pt x="28351" y="1492171"/>
                </a:lnTo>
                <a:lnTo>
                  <a:pt x="60771" y="1521575"/>
                </a:lnTo>
                <a:lnTo>
                  <a:pt x="102670" y="1544326"/>
                </a:lnTo>
                <a:lnTo>
                  <a:pt x="152036" y="1559012"/>
                </a:lnTo>
                <a:lnTo>
                  <a:pt x="206857" y="1564220"/>
                </a:lnTo>
                <a:lnTo>
                  <a:pt x="4393768" y="1564220"/>
                </a:lnTo>
                <a:lnTo>
                  <a:pt x="4448587" y="1559012"/>
                </a:lnTo>
                <a:lnTo>
                  <a:pt x="4497951" y="1544326"/>
                </a:lnTo>
                <a:lnTo>
                  <a:pt x="4539848" y="1521575"/>
                </a:lnTo>
                <a:lnTo>
                  <a:pt x="4572265" y="1492171"/>
                </a:lnTo>
                <a:lnTo>
                  <a:pt x="4593190" y="1457524"/>
                </a:lnTo>
                <a:lnTo>
                  <a:pt x="4600613" y="1419047"/>
                </a:lnTo>
                <a:lnTo>
                  <a:pt x="4600613" y="145173"/>
                </a:lnTo>
                <a:lnTo>
                  <a:pt x="4593190" y="106696"/>
                </a:lnTo>
                <a:lnTo>
                  <a:pt x="4572265" y="72049"/>
                </a:lnTo>
                <a:lnTo>
                  <a:pt x="4539848" y="42645"/>
                </a:lnTo>
                <a:lnTo>
                  <a:pt x="4497951" y="19894"/>
                </a:lnTo>
                <a:lnTo>
                  <a:pt x="4448587" y="5208"/>
                </a:lnTo>
                <a:lnTo>
                  <a:pt x="439376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83" y="2221395"/>
            <a:ext cx="4601210" cy="1581150"/>
          </a:xfrm>
          <a:custGeom>
            <a:avLst/>
            <a:gdLst/>
            <a:ahLst/>
            <a:cxnLst/>
            <a:rect l="l" t="t" r="r" b="b"/>
            <a:pathLst>
              <a:path w="4601210" h="1581150">
                <a:moveTo>
                  <a:pt x="4393768" y="0"/>
                </a:moveTo>
                <a:lnTo>
                  <a:pt x="206857" y="0"/>
                </a:lnTo>
                <a:lnTo>
                  <a:pt x="152036" y="5264"/>
                </a:lnTo>
                <a:lnTo>
                  <a:pt x="102670" y="20107"/>
                </a:lnTo>
                <a:lnTo>
                  <a:pt x="60771" y="43103"/>
                </a:lnTo>
                <a:lnTo>
                  <a:pt x="28351" y="72826"/>
                </a:lnTo>
                <a:lnTo>
                  <a:pt x="7423" y="107850"/>
                </a:lnTo>
                <a:lnTo>
                  <a:pt x="0" y="146748"/>
                </a:lnTo>
                <a:lnTo>
                  <a:pt x="0" y="1434401"/>
                </a:lnTo>
                <a:lnTo>
                  <a:pt x="7423" y="1473299"/>
                </a:lnTo>
                <a:lnTo>
                  <a:pt x="28351" y="1508323"/>
                </a:lnTo>
                <a:lnTo>
                  <a:pt x="60771" y="1538046"/>
                </a:lnTo>
                <a:lnTo>
                  <a:pt x="102670" y="1561042"/>
                </a:lnTo>
                <a:lnTo>
                  <a:pt x="152036" y="1575885"/>
                </a:lnTo>
                <a:lnTo>
                  <a:pt x="206857" y="1581150"/>
                </a:lnTo>
                <a:lnTo>
                  <a:pt x="4393768" y="1581150"/>
                </a:lnTo>
                <a:lnTo>
                  <a:pt x="4448587" y="1575885"/>
                </a:lnTo>
                <a:lnTo>
                  <a:pt x="4497951" y="1561042"/>
                </a:lnTo>
                <a:lnTo>
                  <a:pt x="4539848" y="1538046"/>
                </a:lnTo>
                <a:lnTo>
                  <a:pt x="4572265" y="1508323"/>
                </a:lnTo>
                <a:lnTo>
                  <a:pt x="4593190" y="1473299"/>
                </a:lnTo>
                <a:lnTo>
                  <a:pt x="4600613" y="1434401"/>
                </a:lnTo>
                <a:lnTo>
                  <a:pt x="4600613" y="146748"/>
                </a:lnTo>
                <a:lnTo>
                  <a:pt x="4593190" y="107850"/>
                </a:lnTo>
                <a:lnTo>
                  <a:pt x="4572265" y="72826"/>
                </a:lnTo>
                <a:lnTo>
                  <a:pt x="4539848" y="43103"/>
                </a:lnTo>
                <a:lnTo>
                  <a:pt x="4497951" y="20107"/>
                </a:lnTo>
                <a:lnTo>
                  <a:pt x="4448587" y="5264"/>
                </a:lnTo>
                <a:lnTo>
                  <a:pt x="4393768" y="0"/>
                </a:lnTo>
                <a:close/>
              </a:path>
            </a:pathLst>
          </a:custGeom>
          <a:solidFill>
            <a:srgbClr val="F79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7385" y="2221395"/>
            <a:ext cx="4601210" cy="1581150"/>
          </a:xfrm>
          <a:custGeom>
            <a:avLst/>
            <a:gdLst/>
            <a:ahLst/>
            <a:cxnLst/>
            <a:rect l="l" t="t" r="r" b="b"/>
            <a:pathLst>
              <a:path w="4601209" h="1581150">
                <a:moveTo>
                  <a:pt x="4393768" y="0"/>
                </a:moveTo>
                <a:lnTo>
                  <a:pt x="206857" y="0"/>
                </a:lnTo>
                <a:lnTo>
                  <a:pt x="152036" y="5264"/>
                </a:lnTo>
                <a:lnTo>
                  <a:pt x="102670" y="20107"/>
                </a:lnTo>
                <a:lnTo>
                  <a:pt x="60771" y="43103"/>
                </a:lnTo>
                <a:lnTo>
                  <a:pt x="28351" y="72826"/>
                </a:lnTo>
                <a:lnTo>
                  <a:pt x="7423" y="107850"/>
                </a:lnTo>
                <a:lnTo>
                  <a:pt x="0" y="146748"/>
                </a:lnTo>
                <a:lnTo>
                  <a:pt x="0" y="1434401"/>
                </a:lnTo>
                <a:lnTo>
                  <a:pt x="7423" y="1473299"/>
                </a:lnTo>
                <a:lnTo>
                  <a:pt x="28351" y="1508323"/>
                </a:lnTo>
                <a:lnTo>
                  <a:pt x="60771" y="1538046"/>
                </a:lnTo>
                <a:lnTo>
                  <a:pt x="102670" y="1561042"/>
                </a:lnTo>
                <a:lnTo>
                  <a:pt x="152036" y="1575885"/>
                </a:lnTo>
                <a:lnTo>
                  <a:pt x="206857" y="1581150"/>
                </a:lnTo>
                <a:lnTo>
                  <a:pt x="4393768" y="1581150"/>
                </a:lnTo>
                <a:lnTo>
                  <a:pt x="4448587" y="1575885"/>
                </a:lnTo>
                <a:lnTo>
                  <a:pt x="4497951" y="1561042"/>
                </a:lnTo>
                <a:lnTo>
                  <a:pt x="4539848" y="1538046"/>
                </a:lnTo>
                <a:lnTo>
                  <a:pt x="4572265" y="1508323"/>
                </a:lnTo>
                <a:lnTo>
                  <a:pt x="4593190" y="1473299"/>
                </a:lnTo>
                <a:lnTo>
                  <a:pt x="4600613" y="1434401"/>
                </a:lnTo>
                <a:lnTo>
                  <a:pt x="4600613" y="146748"/>
                </a:lnTo>
                <a:lnTo>
                  <a:pt x="4593190" y="107850"/>
                </a:lnTo>
                <a:lnTo>
                  <a:pt x="4572265" y="72826"/>
                </a:lnTo>
                <a:lnTo>
                  <a:pt x="4539848" y="43103"/>
                </a:lnTo>
                <a:lnTo>
                  <a:pt x="4497951" y="20107"/>
                </a:lnTo>
                <a:lnTo>
                  <a:pt x="4448587" y="5264"/>
                </a:lnTo>
                <a:lnTo>
                  <a:pt x="4393768" y="0"/>
                </a:lnTo>
                <a:close/>
              </a:path>
            </a:pathLst>
          </a:custGeom>
          <a:solidFill>
            <a:srgbClr val="205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991" y="2159999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96" y="0"/>
                </a:moveTo>
                <a:lnTo>
                  <a:pt x="1736305" y="0"/>
                </a:lnTo>
                <a:lnTo>
                  <a:pt x="1701039" y="6980"/>
                </a:lnTo>
                <a:lnTo>
                  <a:pt x="1670408" y="25908"/>
                </a:lnTo>
                <a:lnTo>
                  <a:pt x="1646726" y="53760"/>
                </a:lnTo>
                <a:lnTo>
                  <a:pt x="1632305" y="87515"/>
                </a:lnTo>
                <a:lnTo>
                  <a:pt x="1618380" y="134168"/>
                </a:lnTo>
                <a:lnTo>
                  <a:pt x="1600742" y="179130"/>
                </a:lnTo>
                <a:lnTo>
                  <a:pt x="1579575" y="222220"/>
                </a:lnTo>
                <a:lnTo>
                  <a:pt x="1555059" y="263255"/>
                </a:lnTo>
                <a:lnTo>
                  <a:pt x="1527376" y="302054"/>
                </a:lnTo>
                <a:lnTo>
                  <a:pt x="1496709" y="338434"/>
                </a:lnTo>
                <a:lnTo>
                  <a:pt x="1463239" y="372213"/>
                </a:lnTo>
                <a:lnTo>
                  <a:pt x="1427148" y="403210"/>
                </a:lnTo>
                <a:lnTo>
                  <a:pt x="1388617" y="431242"/>
                </a:lnTo>
                <a:lnTo>
                  <a:pt x="1347830" y="456127"/>
                </a:lnTo>
                <a:lnTo>
                  <a:pt x="1304967" y="477684"/>
                </a:lnTo>
                <a:lnTo>
                  <a:pt x="1260210" y="495729"/>
                </a:lnTo>
                <a:lnTo>
                  <a:pt x="1213742" y="510081"/>
                </a:lnTo>
                <a:lnTo>
                  <a:pt x="1165744" y="520558"/>
                </a:lnTo>
                <a:lnTo>
                  <a:pt x="1116398" y="526977"/>
                </a:lnTo>
                <a:lnTo>
                  <a:pt x="1065885" y="529158"/>
                </a:lnTo>
                <a:lnTo>
                  <a:pt x="88900" y="529158"/>
                </a:lnTo>
                <a:lnTo>
                  <a:pt x="54290" y="536146"/>
                </a:lnTo>
                <a:lnTo>
                  <a:pt x="26033" y="555201"/>
                </a:lnTo>
                <a:lnTo>
                  <a:pt x="6984" y="583459"/>
                </a:lnTo>
                <a:lnTo>
                  <a:pt x="0" y="618058"/>
                </a:lnTo>
                <a:lnTo>
                  <a:pt x="0" y="4594339"/>
                </a:lnTo>
                <a:lnTo>
                  <a:pt x="5728" y="4643687"/>
                </a:lnTo>
                <a:lnTo>
                  <a:pt x="22032" y="4689070"/>
                </a:lnTo>
                <a:lnTo>
                  <a:pt x="47590" y="4729166"/>
                </a:lnTo>
                <a:lnTo>
                  <a:pt x="81077" y="4762653"/>
                </a:lnTo>
                <a:lnTo>
                  <a:pt x="121173" y="4788208"/>
                </a:lnTo>
                <a:lnTo>
                  <a:pt x="166555" y="4804511"/>
                </a:lnTo>
                <a:lnTo>
                  <a:pt x="215900" y="4810239"/>
                </a:lnTo>
                <a:lnTo>
                  <a:pt x="4609096" y="4810239"/>
                </a:lnTo>
                <a:lnTo>
                  <a:pt x="4643705" y="4803251"/>
                </a:lnTo>
                <a:lnTo>
                  <a:pt x="4671963" y="4784196"/>
                </a:lnTo>
                <a:lnTo>
                  <a:pt x="4691012" y="4755937"/>
                </a:lnTo>
                <a:lnTo>
                  <a:pt x="4697996" y="4721339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6" y="121173"/>
                </a:lnTo>
                <a:lnTo>
                  <a:pt x="4650410" y="81077"/>
                </a:lnTo>
                <a:lnTo>
                  <a:pt x="4616924" y="47590"/>
                </a:lnTo>
                <a:lnTo>
                  <a:pt x="4576828" y="22032"/>
                </a:lnTo>
                <a:lnTo>
                  <a:pt x="4531445" y="5728"/>
                </a:lnTo>
                <a:lnTo>
                  <a:pt x="448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5993" y="2159999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96" y="0"/>
                </a:moveTo>
                <a:lnTo>
                  <a:pt x="1736305" y="0"/>
                </a:lnTo>
                <a:lnTo>
                  <a:pt x="1701039" y="6980"/>
                </a:lnTo>
                <a:lnTo>
                  <a:pt x="1670408" y="25908"/>
                </a:lnTo>
                <a:lnTo>
                  <a:pt x="1646726" y="53760"/>
                </a:lnTo>
                <a:lnTo>
                  <a:pt x="1632305" y="87515"/>
                </a:lnTo>
                <a:lnTo>
                  <a:pt x="1618380" y="134168"/>
                </a:lnTo>
                <a:lnTo>
                  <a:pt x="1600742" y="179130"/>
                </a:lnTo>
                <a:lnTo>
                  <a:pt x="1579575" y="222220"/>
                </a:lnTo>
                <a:lnTo>
                  <a:pt x="1555059" y="263255"/>
                </a:lnTo>
                <a:lnTo>
                  <a:pt x="1527376" y="302054"/>
                </a:lnTo>
                <a:lnTo>
                  <a:pt x="1496709" y="338434"/>
                </a:lnTo>
                <a:lnTo>
                  <a:pt x="1463239" y="372213"/>
                </a:lnTo>
                <a:lnTo>
                  <a:pt x="1427148" y="403210"/>
                </a:lnTo>
                <a:lnTo>
                  <a:pt x="1388617" y="431242"/>
                </a:lnTo>
                <a:lnTo>
                  <a:pt x="1347830" y="456127"/>
                </a:lnTo>
                <a:lnTo>
                  <a:pt x="1304967" y="477684"/>
                </a:lnTo>
                <a:lnTo>
                  <a:pt x="1260210" y="495729"/>
                </a:lnTo>
                <a:lnTo>
                  <a:pt x="1213742" y="510081"/>
                </a:lnTo>
                <a:lnTo>
                  <a:pt x="1165744" y="520558"/>
                </a:lnTo>
                <a:lnTo>
                  <a:pt x="1116398" y="526977"/>
                </a:lnTo>
                <a:lnTo>
                  <a:pt x="1065885" y="529158"/>
                </a:lnTo>
                <a:lnTo>
                  <a:pt x="88900" y="529158"/>
                </a:lnTo>
                <a:lnTo>
                  <a:pt x="54290" y="536146"/>
                </a:lnTo>
                <a:lnTo>
                  <a:pt x="26033" y="555201"/>
                </a:lnTo>
                <a:lnTo>
                  <a:pt x="6984" y="583459"/>
                </a:lnTo>
                <a:lnTo>
                  <a:pt x="0" y="618058"/>
                </a:lnTo>
                <a:lnTo>
                  <a:pt x="0" y="4594339"/>
                </a:lnTo>
                <a:lnTo>
                  <a:pt x="5728" y="4643687"/>
                </a:lnTo>
                <a:lnTo>
                  <a:pt x="22032" y="4689070"/>
                </a:lnTo>
                <a:lnTo>
                  <a:pt x="47590" y="4729166"/>
                </a:lnTo>
                <a:lnTo>
                  <a:pt x="81077" y="4762653"/>
                </a:lnTo>
                <a:lnTo>
                  <a:pt x="121173" y="4788208"/>
                </a:lnTo>
                <a:lnTo>
                  <a:pt x="166555" y="4804511"/>
                </a:lnTo>
                <a:lnTo>
                  <a:pt x="215900" y="4810239"/>
                </a:lnTo>
                <a:lnTo>
                  <a:pt x="4609096" y="4810239"/>
                </a:lnTo>
                <a:lnTo>
                  <a:pt x="4643705" y="4803251"/>
                </a:lnTo>
                <a:lnTo>
                  <a:pt x="4671963" y="4784196"/>
                </a:lnTo>
                <a:lnTo>
                  <a:pt x="4691012" y="4755937"/>
                </a:lnTo>
                <a:lnTo>
                  <a:pt x="4697996" y="4721339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6" y="121173"/>
                </a:lnTo>
                <a:lnTo>
                  <a:pt x="4650410" y="81077"/>
                </a:lnTo>
                <a:lnTo>
                  <a:pt x="4616924" y="47590"/>
                </a:lnTo>
                <a:lnTo>
                  <a:pt x="4576828" y="22032"/>
                </a:lnTo>
                <a:lnTo>
                  <a:pt x="4531445" y="5728"/>
                </a:lnTo>
                <a:lnTo>
                  <a:pt x="4482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704" y="2172703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83" y="0"/>
                </a:moveTo>
                <a:lnTo>
                  <a:pt x="1736305" y="0"/>
                </a:lnTo>
                <a:lnTo>
                  <a:pt x="1701031" y="6980"/>
                </a:lnTo>
                <a:lnTo>
                  <a:pt x="1670397" y="25908"/>
                </a:lnTo>
                <a:lnTo>
                  <a:pt x="1646714" y="53760"/>
                </a:lnTo>
                <a:lnTo>
                  <a:pt x="1632292" y="87515"/>
                </a:lnTo>
                <a:lnTo>
                  <a:pt x="1618367" y="134168"/>
                </a:lnTo>
                <a:lnTo>
                  <a:pt x="1600730" y="179130"/>
                </a:lnTo>
                <a:lnTo>
                  <a:pt x="1579562" y="222220"/>
                </a:lnTo>
                <a:lnTo>
                  <a:pt x="1555046" y="263255"/>
                </a:lnTo>
                <a:lnTo>
                  <a:pt x="1527363" y="302054"/>
                </a:lnTo>
                <a:lnTo>
                  <a:pt x="1496696" y="338434"/>
                </a:lnTo>
                <a:lnTo>
                  <a:pt x="1463226" y="372213"/>
                </a:lnTo>
                <a:lnTo>
                  <a:pt x="1427135" y="403210"/>
                </a:lnTo>
                <a:lnTo>
                  <a:pt x="1388605" y="431242"/>
                </a:lnTo>
                <a:lnTo>
                  <a:pt x="1347817" y="456127"/>
                </a:lnTo>
                <a:lnTo>
                  <a:pt x="1304954" y="477684"/>
                </a:lnTo>
                <a:lnTo>
                  <a:pt x="1260198" y="495729"/>
                </a:lnTo>
                <a:lnTo>
                  <a:pt x="1213729" y="510081"/>
                </a:lnTo>
                <a:lnTo>
                  <a:pt x="1165731" y="520558"/>
                </a:lnTo>
                <a:lnTo>
                  <a:pt x="1116385" y="526977"/>
                </a:lnTo>
                <a:lnTo>
                  <a:pt x="1065872" y="529158"/>
                </a:lnTo>
                <a:lnTo>
                  <a:pt x="88900" y="529158"/>
                </a:lnTo>
                <a:lnTo>
                  <a:pt x="54285" y="536146"/>
                </a:lnTo>
                <a:lnTo>
                  <a:pt x="26028" y="555202"/>
                </a:lnTo>
                <a:lnTo>
                  <a:pt x="6982" y="583464"/>
                </a:lnTo>
                <a:lnTo>
                  <a:pt x="0" y="618070"/>
                </a:lnTo>
                <a:lnTo>
                  <a:pt x="0" y="4594339"/>
                </a:lnTo>
                <a:lnTo>
                  <a:pt x="5727" y="4643687"/>
                </a:lnTo>
                <a:lnTo>
                  <a:pt x="22030" y="4689070"/>
                </a:lnTo>
                <a:lnTo>
                  <a:pt x="47586" y="4729166"/>
                </a:lnTo>
                <a:lnTo>
                  <a:pt x="81072" y="4762653"/>
                </a:lnTo>
                <a:lnTo>
                  <a:pt x="121168" y="4788208"/>
                </a:lnTo>
                <a:lnTo>
                  <a:pt x="166551" y="4804511"/>
                </a:lnTo>
                <a:lnTo>
                  <a:pt x="215900" y="4810239"/>
                </a:lnTo>
                <a:lnTo>
                  <a:pt x="4609084" y="4810239"/>
                </a:lnTo>
                <a:lnTo>
                  <a:pt x="4643693" y="4803251"/>
                </a:lnTo>
                <a:lnTo>
                  <a:pt x="4671950" y="4784194"/>
                </a:lnTo>
                <a:lnTo>
                  <a:pt x="4690999" y="4755932"/>
                </a:lnTo>
                <a:lnTo>
                  <a:pt x="4697984" y="4721326"/>
                </a:lnTo>
                <a:lnTo>
                  <a:pt x="4697984" y="215900"/>
                </a:lnTo>
                <a:lnTo>
                  <a:pt x="4692256" y="166555"/>
                </a:lnTo>
                <a:lnTo>
                  <a:pt x="4675953" y="121173"/>
                </a:lnTo>
                <a:lnTo>
                  <a:pt x="4650397" y="81077"/>
                </a:lnTo>
                <a:lnTo>
                  <a:pt x="4616911" y="47590"/>
                </a:lnTo>
                <a:lnTo>
                  <a:pt x="4576815" y="22032"/>
                </a:lnTo>
                <a:lnTo>
                  <a:pt x="4531432" y="5728"/>
                </a:lnTo>
                <a:lnTo>
                  <a:pt x="4482083" y="0"/>
                </a:lnTo>
                <a:close/>
              </a:path>
            </a:pathLst>
          </a:custGeom>
          <a:solidFill>
            <a:srgbClr val="F1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48706" y="2172703"/>
            <a:ext cx="4698365" cy="4810760"/>
          </a:xfrm>
          <a:custGeom>
            <a:avLst/>
            <a:gdLst/>
            <a:ahLst/>
            <a:cxnLst/>
            <a:rect l="l" t="t" r="r" b="b"/>
            <a:pathLst>
              <a:path w="4698365" h="4810759">
                <a:moveTo>
                  <a:pt x="4482084" y="0"/>
                </a:moveTo>
                <a:lnTo>
                  <a:pt x="1736293" y="0"/>
                </a:lnTo>
                <a:lnTo>
                  <a:pt x="1701026" y="6980"/>
                </a:lnTo>
                <a:lnTo>
                  <a:pt x="1670396" y="25908"/>
                </a:lnTo>
                <a:lnTo>
                  <a:pt x="1646714" y="53760"/>
                </a:lnTo>
                <a:lnTo>
                  <a:pt x="1632292" y="87515"/>
                </a:lnTo>
                <a:lnTo>
                  <a:pt x="1618367" y="134168"/>
                </a:lnTo>
                <a:lnTo>
                  <a:pt x="1600730" y="179130"/>
                </a:lnTo>
                <a:lnTo>
                  <a:pt x="1579562" y="222220"/>
                </a:lnTo>
                <a:lnTo>
                  <a:pt x="1555046" y="263255"/>
                </a:lnTo>
                <a:lnTo>
                  <a:pt x="1527363" y="302054"/>
                </a:lnTo>
                <a:lnTo>
                  <a:pt x="1496696" y="338434"/>
                </a:lnTo>
                <a:lnTo>
                  <a:pt x="1463226" y="372213"/>
                </a:lnTo>
                <a:lnTo>
                  <a:pt x="1427135" y="403210"/>
                </a:lnTo>
                <a:lnTo>
                  <a:pt x="1388605" y="431242"/>
                </a:lnTo>
                <a:lnTo>
                  <a:pt x="1347817" y="456127"/>
                </a:lnTo>
                <a:lnTo>
                  <a:pt x="1304954" y="477684"/>
                </a:lnTo>
                <a:lnTo>
                  <a:pt x="1260198" y="495729"/>
                </a:lnTo>
                <a:lnTo>
                  <a:pt x="1213729" y="510081"/>
                </a:lnTo>
                <a:lnTo>
                  <a:pt x="1165731" y="520558"/>
                </a:lnTo>
                <a:lnTo>
                  <a:pt x="1116385" y="526977"/>
                </a:lnTo>
                <a:lnTo>
                  <a:pt x="1065872" y="529158"/>
                </a:lnTo>
                <a:lnTo>
                  <a:pt x="88887" y="529158"/>
                </a:lnTo>
                <a:lnTo>
                  <a:pt x="54285" y="536146"/>
                </a:lnTo>
                <a:lnTo>
                  <a:pt x="26031" y="555202"/>
                </a:lnTo>
                <a:lnTo>
                  <a:pt x="6984" y="583464"/>
                </a:lnTo>
                <a:lnTo>
                  <a:pt x="0" y="618070"/>
                </a:lnTo>
                <a:lnTo>
                  <a:pt x="0" y="4594339"/>
                </a:lnTo>
                <a:lnTo>
                  <a:pt x="5727" y="4643687"/>
                </a:lnTo>
                <a:lnTo>
                  <a:pt x="22030" y="4689070"/>
                </a:lnTo>
                <a:lnTo>
                  <a:pt x="47586" y="4729166"/>
                </a:lnTo>
                <a:lnTo>
                  <a:pt x="81072" y="4762653"/>
                </a:lnTo>
                <a:lnTo>
                  <a:pt x="121168" y="4788208"/>
                </a:lnTo>
                <a:lnTo>
                  <a:pt x="166551" y="4804511"/>
                </a:lnTo>
                <a:lnTo>
                  <a:pt x="215900" y="4810239"/>
                </a:lnTo>
                <a:lnTo>
                  <a:pt x="4609084" y="4810239"/>
                </a:lnTo>
                <a:lnTo>
                  <a:pt x="4643700" y="4803251"/>
                </a:lnTo>
                <a:lnTo>
                  <a:pt x="4671961" y="4784194"/>
                </a:lnTo>
                <a:lnTo>
                  <a:pt x="4691012" y="4755932"/>
                </a:lnTo>
                <a:lnTo>
                  <a:pt x="4697996" y="4721326"/>
                </a:lnTo>
                <a:lnTo>
                  <a:pt x="4697996" y="215900"/>
                </a:lnTo>
                <a:lnTo>
                  <a:pt x="4692268" y="166555"/>
                </a:lnTo>
                <a:lnTo>
                  <a:pt x="4675963" y="121173"/>
                </a:lnTo>
                <a:lnTo>
                  <a:pt x="4650405" y="81077"/>
                </a:lnTo>
                <a:lnTo>
                  <a:pt x="4616916" y="47590"/>
                </a:lnTo>
                <a:lnTo>
                  <a:pt x="4576818" y="22032"/>
                </a:lnTo>
                <a:lnTo>
                  <a:pt x="4531433" y="5728"/>
                </a:lnTo>
                <a:lnTo>
                  <a:pt x="4482084" y="0"/>
                </a:lnTo>
                <a:close/>
              </a:path>
            </a:pathLst>
          </a:custGeom>
          <a:solidFill>
            <a:srgbClr val="F1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8696" y="2297468"/>
            <a:ext cx="920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신체적</a:t>
            </a:r>
            <a:r>
              <a:rPr sz="1600" b="1" spc="-41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징후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4756" y="2297468"/>
            <a:ext cx="920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행동적</a:t>
            </a:r>
            <a:r>
              <a:rPr sz="1600" b="1" spc="-41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징후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380" y="2778137"/>
            <a:ext cx="2313940" cy="38354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800" spc="-20" dirty="0">
                <a:solidFill>
                  <a:srgbClr val="231F20"/>
                </a:solidFill>
                <a:latin typeface="Gulim"/>
                <a:cs typeface="Gulim"/>
              </a:rPr>
              <a:t>•설명하기</a:t>
            </a:r>
            <a:r>
              <a:rPr sz="800" spc="-16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어려운 신체적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상흔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0" dirty="0">
                <a:solidFill>
                  <a:srgbClr val="231F20"/>
                </a:solidFill>
                <a:latin typeface="Gulim"/>
                <a:cs typeface="Gulim"/>
              </a:rPr>
              <a:t>•손발이</a:t>
            </a:r>
            <a:r>
              <a:rPr sz="8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차거나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붉게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부어오른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상태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50" dirty="0">
                <a:solidFill>
                  <a:srgbClr val="231F20"/>
                </a:solidFill>
                <a:latin typeface="Gulim"/>
                <a:cs typeface="Gulim"/>
              </a:rPr>
              <a:t>•발생</a:t>
            </a:r>
            <a:r>
              <a:rPr sz="800" spc="-1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800" spc="-1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회복에</a:t>
            </a:r>
            <a:r>
              <a:rPr sz="800" spc="-1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시간차가</a:t>
            </a:r>
            <a:r>
              <a:rPr sz="800" spc="-1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있는</a:t>
            </a:r>
            <a:r>
              <a:rPr sz="800" spc="-14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상처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0" dirty="0">
                <a:solidFill>
                  <a:srgbClr val="231F20"/>
                </a:solidFill>
                <a:latin typeface="Gulim"/>
                <a:cs typeface="Gulim"/>
              </a:rPr>
              <a:t>•성인에</a:t>
            </a:r>
            <a:r>
              <a:rPr sz="80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의해 물린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상처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0" dirty="0">
                <a:solidFill>
                  <a:srgbClr val="231F20"/>
                </a:solidFill>
                <a:latin typeface="Gulim"/>
                <a:cs typeface="Gulim"/>
              </a:rPr>
              <a:t>•비슷한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크기의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반복적으로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긁힌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상처</a:t>
            </a:r>
            <a:endParaRPr sz="800">
              <a:latin typeface="Gulim"/>
              <a:cs typeface="Gulim"/>
            </a:endParaRPr>
          </a:p>
          <a:p>
            <a:pPr marL="98425" marR="13335" indent="-85725">
              <a:lnSpc>
                <a:spcPct val="125000"/>
              </a:lnSpc>
              <a:buSzPct val="87500"/>
              <a:buChar char="•"/>
              <a:tabLst>
                <a:tab pos="104139" algn="l"/>
              </a:tabLst>
            </a:pP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담뱃불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자국,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뜨거운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물에 잠겨 생긴 화상자국,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회음부에 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있는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화상자국,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알고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있는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물체모양(다리미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등)의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화상자국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65" dirty="0">
                <a:solidFill>
                  <a:srgbClr val="231F20"/>
                </a:solidFill>
                <a:latin typeface="Gulim"/>
                <a:cs typeface="Gulim"/>
              </a:rPr>
              <a:t>•입,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입술,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치은,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눈,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외음부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상처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Gulim"/>
                <a:cs typeface="Gulim"/>
              </a:rPr>
              <a:t>•긁히거나</a:t>
            </a:r>
            <a:r>
              <a:rPr sz="8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물린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자국에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의한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상처</a:t>
            </a:r>
            <a:endParaRPr sz="800">
              <a:latin typeface="Gulim"/>
              <a:cs typeface="Gulim"/>
            </a:endParaRPr>
          </a:p>
          <a:p>
            <a:pPr marL="98425" marR="51435" indent="-85725">
              <a:lnSpc>
                <a:spcPct val="125000"/>
              </a:lnSpc>
              <a:buSzPct val="87500"/>
              <a:buChar char="•"/>
              <a:tabLst>
                <a:tab pos="104139" algn="l"/>
              </a:tabLst>
            </a:pP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손목이나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발목에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긁힌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상처,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영유아에게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발견된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붉게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긁힌  상처</a:t>
            </a:r>
            <a:endParaRPr sz="800">
              <a:latin typeface="Gulim"/>
              <a:cs typeface="Gulim"/>
            </a:endParaRPr>
          </a:p>
          <a:p>
            <a:pPr marL="98425" indent="-85725">
              <a:lnSpc>
                <a:spcPct val="100000"/>
              </a:lnSpc>
              <a:spcBef>
                <a:spcPts val="240"/>
              </a:spcBef>
              <a:buSzPct val="87500"/>
              <a:buChar char="•"/>
              <a:tabLst>
                <a:tab pos="104139" algn="l"/>
              </a:tabLst>
            </a:pP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고막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천공이나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귓불이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찢겨진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상처와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같은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손상</a:t>
            </a:r>
            <a:endParaRPr sz="800">
              <a:latin typeface="Gulim"/>
              <a:cs typeface="Gulim"/>
            </a:endParaRPr>
          </a:p>
          <a:p>
            <a:pPr marL="98425" marR="5080" indent="-85725">
              <a:lnSpc>
                <a:spcPct val="125000"/>
              </a:lnSpc>
              <a:buSzPct val="87500"/>
              <a:buChar char="•"/>
              <a:tabLst>
                <a:tab pos="104139" algn="l"/>
              </a:tabLst>
            </a:pP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겨드랑이,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팔뚝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안쪽,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허벅지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안쪽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등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다치기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어려운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부위의  상처</a:t>
            </a:r>
            <a:endParaRPr sz="800">
              <a:latin typeface="Gulim"/>
              <a:cs typeface="Gulim"/>
            </a:endParaRPr>
          </a:p>
          <a:p>
            <a:pPr marL="98425" marR="66040" indent="-85725">
              <a:lnSpc>
                <a:spcPct val="125000"/>
              </a:lnSpc>
              <a:buSzPct val="87500"/>
              <a:buChar char="•"/>
              <a:tabLst>
                <a:tab pos="104139" algn="l"/>
              </a:tabLst>
            </a:pP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대뇌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출혈,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망막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출혈,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양쪽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안구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손상,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머리카락이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뜯겨나 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두피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혈종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등을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동반한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복잡한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두부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손상</a:t>
            </a:r>
            <a:endParaRPr sz="800">
              <a:latin typeface="Gulim"/>
              <a:cs typeface="Gulim"/>
            </a:endParaRPr>
          </a:p>
          <a:p>
            <a:pPr marL="98425" indent="-85725">
              <a:lnSpc>
                <a:spcPct val="100000"/>
              </a:lnSpc>
              <a:spcBef>
                <a:spcPts val="240"/>
              </a:spcBef>
              <a:buSzPct val="87500"/>
              <a:buChar char="•"/>
              <a:tabLst>
                <a:tab pos="104139" algn="l"/>
              </a:tabLst>
            </a:pP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간혈종,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간열상,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십이지장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천공,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궤양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등과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같은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복부손상</a:t>
            </a:r>
            <a:endParaRPr sz="800">
              <a:latin typeface="Gulim"/>
              <a:cs typeface="Gulim"/>
            </a:endParaRPr>
          </a:p>
          <a:p>
            <a:pPr marL="98425" marR="8890" indent="-85725">
              <a:lnSpc>
                <a:spcPct val="125000"/>
              </a:lnSpc>
              <a:buSzPct val="87500"/>
              <a:buChar char="•"/>
              <a:tabLst>
                <a:tab pos="104139" algn="l"/>
              </a:tabLst>
            </a:pP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골격계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손상,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시간차가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있는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골절,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치유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단계가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다른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여러 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부위의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골절,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복합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나선형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골절,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척추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손상(특히,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여러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군 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데의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골절),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영유아의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긴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뼈에서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나타나는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간단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골절,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회전 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상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골절,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걷지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못하는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아이에게서 나타나는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대퇴골절,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골막 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출형의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4" dirty="0">
                <a:solidFill>
                  <a:srgbClr val="231F20"/>
                </a:solidFill>
                <a:latin typeface="Gulim"/>
                <a:cs typeface="Gulim"/>
              </a:rPr>
              <a:t>방사선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사진,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골단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분리,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변형,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석회화</a:t>
            </a:r>
            <a:endParaRPr sz="800">
              <a:latin typeface="Gulim"/>
              <a:cs typeface="Gulim"/>
            </a:endParaRPr>
          </a:p>
          <a:p>
            <a:pPr marL="120650" indent="-107950">
              <a:lnSpc>
                <a:spcPct val="100000"/>
              </a:lnSpc>
              <a:spcBef>
                <a:spcPts val="240"/>
              </a:spcBef>
              <a:buSzPct val="87500"/>
              <a:buChar char="•"/>
              <a:tabLst>
                <a:tab pos="121285" algn="l"/>
              </a:tabLst>
            </a:pP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폐</a:t>
            </a:r>
            <a:r>
              <a:rPr sz="8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좌상, 기흉, </a:t>
            </a:r>
            <a:r>
              <a:rPr sz="800" spc="-120" dirty="0">
                <a:solidFill>
                  <a:srgbClr val="231F20"/>
                </a:solidFill>
                <a:latin typeface="Gulim"/>
                <a:cs typeface="Gulim"/>
              </a:rPr>
              <a:t>흉막삼출과 </a:t>
            </a:r>
            <a:r>
              <a:rPr sz="800" spc="-110" dirty="0">
                <a:solidFill>
                  <a:srgbClr val="231F20"/>
                </a:solidFill>
                <a:latin typeface="Gulim"/>
                <a:cs typeface="Gulim"/>
              </a:rPr>
              <a:t>같은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흉부손상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Gulim"/>
                <a:cs typeface="Gulim"/>
              </a:rPr>
              <a:t>•발달지연</a:t>
            </a:r>
            <a:r>
              <a:rPr sz="80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및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성장장애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231F20"/>
                </a:solidFill>
                <a:latin typeface="Gulim"/>
                <a:cs typeface="Gulim"/>
              </a:rPr>
              <a:t>•신체발달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저하</a:t>
            </a:r>
            <a:endParaRPr sz="800">
              <a:latin typeface="Gulim"/>
              <a:cs typeface="Guli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39663" y="2790837"/>
            <a:ext cx="1646555" cy="1981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•어른과의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접촉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회피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•다른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아동이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올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공포를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나타냄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30" dirty="0">
                <a:solidFill>
                  <a:srgbClr val="231F20"/>
                </a:solidFill>
                <a:latin typeface="Gulim"/>
                <a:cs typeface="Gulim"/>
              </a:rPr>
              <a:t>•공격적이거나</a:t>
            </a:r>
            <a:r>
              <a:rPr sz="8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위축된 극단적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행동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•양육자에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대한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두려움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35" dirty="0">
                <a:solidFill>
                  <a:srgbClr val="231F20"/>
                </a:solidFill>
                <a:latin typeface="Gulim"/>
                <a:cs typeface="Gulim"/>
              </a:rPr>
              <a:t>•집(어린이집)에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가는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것을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두려워함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•위험에</a:t>
            </a:r>
            <a:r>
              <a:rPr sz="800" spc="-22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대한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지속적인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경계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•특정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물건을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계속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빨고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있거나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물어뜯음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0" dirty="0">
                <a:solidFill>
                  <a:srgbClr val="231F20"/>
                </a:solidFill>
                <a:latin typeface="Gulim"/>
                <a:cs typeface="Gulim"/>
              </a:rPr>
              <a:t>•행동장애(반사회적,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파괴적</a:t>
            </a:r>
            <a:r>
              <a:rPr sz="800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행동장애)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•신경성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기질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장애(놀이장애)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5" dirty="0">
                <a:solidFill>
                  <a:srgbClr val="231F20"/>
                </a:solidFill>
                <a:latin typeface="Gulim"/>
                <a:cs typeface="Gulim"/>
              </a:rPr>
              <a:t>•정신신경성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반응(히스테리,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강박,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공포)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" dirty="0">
                <a:solidFill>
                  <a:srgbClr val="231F20"/>
                </a:solidFill>
                <a:latin typeface="Gulim"/>
                <a:cs typeface="Gulim"/>
              </a:rPr>
              <a:t>•언어장애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 dirty="0">
                <a:solidFill>
                  <a:srgbClr val="231F20"/>
                </a:solidFill>
                <a:latin typeface="Gulim"/>
                <a:cs typeface="Gulim"/>
              </a:rPr>
              <a:t>•극단행동,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과잉행동,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자살시도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•실수에</a:t>
            </a:r>
            <a:r>
              <a:rPr sz="800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대한 과잉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반응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5" dirty="0">
                <a:solidFill>
                  <a:srgbClr val="231F20"/>
                </a:solidFill>
                <a:latin typeface="Gulim"/>
                <a:cs typeface="Gulim"/>
              </a:rPr>
              <a:t>•양육자와의</a:t>
            </a:r>
            <a:r>
              <a:rPr sz="800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접촉에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대한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두려움</a:t>
            </a:r>
            <a:endParaRPr sz="800">
              <a:latin typeface="Gulim"/>
              <a:cs typeface="Guli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9663" y="4818538"/>
            <a:ext cx="2089785" cy="10039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105" dirty="0">
                <a:solidFill>
                  <a:srgbClr val="231F20"/>
                </a:solidFill>
                <a:latin typeface="Malgun Gothic"/>
                <a:cs typeface="Malgun Gothic"/>
              </a:rPr>
              <a:t>성적(</a:t>
            </a:r>
            <a:r>
              <a:rPr sz="1000" b="1" spc="-120" dirty="0">
                <a:solidFill>
                  <a:srgbClr val="231F20"/>
                </a:solidFill>
                <a:latin typeface="Malgun Gothic"/>
                <a:cs typeface="Malgun Gothic"/>
              </a:rPr>
              <a:t>性的</a:t>
            </a:r>
            <a:r>
              <a:rPr sz="1000" b="1" spc="-25" dirty="0">
                <a:solidFill>
                  <a:srgbClr val="231F20"/>
                </a:solidFill>
                <a:latin typeface="Malgun Gothic"/>
                <a:cs typeface="Malgun Gothic"/>
              </a:rPr>
              <a:t>)</a:t>
            </a:r>
            <a:r>
              <a:rPr sz="10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30" dirty="0">
                <a:solidFill>
                  <a:srgbClr val="231F20"/>
                </a:solidFill>
                <a:latin typeface="Malgun Gothic"/>
                <a:cs typeface="Malgun Gothic"/>
              </a:rPr>
              <a:t>행동지표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•나이에</a:t>
            </a:r>
            <a:r>
              <a:rPr sz="8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맞지 않는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성적행동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•해박하고</a:t>
            </a:r>
            <a:r>
              <a:rPr sz="80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조숙한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성지식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•명백하게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성적인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묘사를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그림들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•타인과의</a:t>
            </a:r>
            <a:r>
              <a:rPr sz="80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성적인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상호관계</a:t>
            </a:r>
            <a:endParaRPr sz="800">
              <a:latin typeface="Gulim"/>
              <a:cs typeface="Gulim"/>
            </a:endParaRPr>
          </a:p>
          <a:p>
            <a:pPr marL="106680" indent="-93980">
              <a:lnSpc>
                <a:spcPct val="100000"/>
              </a:lnSpc>
              <a:spcBef>
                <a:spcPts val="140"/>
              </a:spcBef>
              <a:buSzPct val="87500"/>
              <a:buChar char="•"/>
              <a:tabLst>
                <a:tab pos="107314" algn="l"/>
              </a:tabLst>
            </a:pP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동물이나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장난감을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대상으로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하는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성적인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상호관계</a:t>
            </a:r>
            <a:endParaRPr sz="800">
              <a:latin typeface="Gulim"/>
              <a:cs typeface="Guli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27298" y="2803537"/>
            <a:ext cx="11137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spc="-95" dirty="0">
                <a:solidFill>
                  <a:srgbClr val="231F20"/>
                </a:solidFill>
                <a:latin typeface="Malgun Gothic"/>
                <a:cs typeface="Malgun Gothic"/>
              </a:rPr>
              <a:t>신체적</a:t>
            </a:r>
            <a:r>
              <a:rPr sz="10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Malgun Gothic"/>
                <a:cs typeface="Malgun Gothic"/>
              </a:rPr>
              <a:t>지표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ts val="930"/>
              </a:lnSpc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•학령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Gulim"/>
                <a:cs typeface="Gulim"/>
              </a:rPr>
              <a:t>전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아동의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성병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감염</a:t>
            </a:r>
            <a:endParaRPr sz="800">
              <a:latin typeface="Gulim"/>
              <a:cs typeface="Guli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8898" y="2948317"/>
            <a:ext cx="2971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•임신</a:t>
            </a:r>
            <a:endParaRPr sz="800">
              <a:latin typeface="Gulim"/>
              <a:cs typeface="Guli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7298" y="3222637"/>
            <a:ext cx="130175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spc="-100" dirty="0">
                <a:solidFill>
                  <a:srgbClr val="231F20"/>
                </a:solidFill>
                <a:latin typeface="Malgun Gothic"/>
                <a:cs typeface="Malgun Gothic"/>
              </a:rPr>
              <a:t>생식기의</a:t>
            </a:r>
            <a:r>
              <a:rPr sz="10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Malgun Gothic"/>
                <a:cs typeface="Malgun Gothic"/>
              </a:rPr>
              <a:t>증거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ts val="930"/>
              </a:lnSpc>
            </a:pPr>
            <a:r>
              <a:rPr sz="800" spc="40" dirty="0">
                <a:solidFill>
                  <a:srgbClr val="231F20"/>
                </a:solidFill>
                <a:latin typeface="Gulim"/>
                <a:cs typeface="Gulim"/>
              </a:rPr>
              <a:t>•아동의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질에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있는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정액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•찢기거나</a:t>
            </a:r>
            <a:r>
              <a:rPr sz="8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손실된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처녀막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•질의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홍진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•질에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생긴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상처나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긁힌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자국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926465" algn="l"/>
              </a:tabLst>
            </a:pPr>
            <a:r>
              <a:rPr sz="800" spc="10" dirty="0">
                <a:solidFill>
                  <a:srgbClr val="231F20"/>
                </a:solidFill>
                <a:latin typeface="Gulim"/>
                <a:cs typeface="Gulim"/>
              </a:rPr>
              <a:t>•배뇨곤</a:t>
            </a:r>
            <a:r>
              <a:rPr sz="800" spc="50" dirty="0">
                <a:solidFill>
                  <a:srgbClr val="231F20"/>
                </a:solidFill>
                <a:latin typeface="Gulim"/>
                <a:cs typeface="Gulim"/>
              </a:rPr>
              <a:t>란</a:t>
            </a: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	</a:t>
            </a:r>
            <a:r>
              <a:rPr sz="800" spc="35" dirty="0">
                <a:solidFill>
                  <a:srgbClr val="231F20"/>
                </a:solidFill>
                <a:latin typeface="Gulim"/>
                <a:cs typeface="Gulim"/>
              </a:rPr>
              <a:t>•요도염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•생식기의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대상포진</a:t>
            </a:r>
            <a:endParaRPr sz="800">
              <a:latin typeface="Gulim"/>
              <a:cs typeface="Guli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27298" y="4340237"/>
            <a:ext cx="1361440" cy="127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spc="-85" dirty="0">
                <a:solidFill>
                  <a:srgbClr val="231F20"/>
                </a:solidFill>
                <a:latin typeface="Malgun Gothic"/>
                <a:cs typeface="Malgun Gothic"/>
              </a:rPr>
              <a:t>항문</a:t>
            </a:r>
            <a:r>
              <a:rPr sz="10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10" dirty="0">
                <a:solidFill>
                  <a:srgbClr val="231F20"/>
                </a:solidFill>
                <a:latin typeface="Malgun Gothic"/>
                <a:cs typeface="Malgun Gothic"/>
              </a:rPr>
              <a:t>증후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ts val="930"/>
              </a:lnSpc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•항문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괄약근의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손상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•항문주변의</a:t>
            </a:r>
            <a:r>
              <a:rPr sz="8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멍이나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찰과상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•변비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•항문</a:t>
            </a:r>
            <a:r>
              <a:rPr sz="800" spc="-1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내장이</a:t>
            </a:r>
            <a:r>
              <a:rPr sz="800" spc="-1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짧아지거나</a:t>
            </a:r>
            <a:r>
              <a:rPr sz="800" spc="-15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뒤집힘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85" dirty="0">
                <a:solidFill>
                  <a:srgbClr val="231F20"/>
                </a:solidFill>
                <a:latin typeface="Gulim"/>
                <a:cs typeface="Gulim"/>
              </a:rPr>
              <a:t>•항문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입구에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생긴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열창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40" dirty="0">
                <a:solidFill>
                  <a:srgbClr val="231F20"/>
                </a:solidFill>
                <a:latin typeface="Gulim"/>
                <a:cs typeface="Gulim"/>
              </a:rPr>
              <a:t>•항문이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좁아짐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•회음부의</a:t>
            </a:r>
            <a:r>
              <a:rPr sz="800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통증과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가려움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40" dirty="0">
                <a:solidFill>
                  <a:srgbClr val="231F20"/>
                </a:solidFill>
                <a:latin typeface="Gulim"/>
                <a:cs typeface="Gulim"/>
              </a:rPr>
              <a:t>•대변에</a:t>
            </a:r>
            <a:r>
              <a:rPr sz="800" spc="-18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혈액이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나옴</a:t>
            </a:r>
            <a:endParaRPr sz="800">
              <a:latin typeface="Gulim"/>
              <a:cs typeface="Guli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7298" y="5737237"/>
            <a:ext cx="174688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b="1" spc="-110" dirty="0">
                <a:solidFill>
                  <a:srgbClr val="231F20"/>
                </a:solidFill>
                <a:latin typeface="Malgun Gothic"/>
                <a:cs typeface="Malgun Gothic"/>
              </a:rPr>
              <a:t>구강증후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ts val="930"/>
              </a:lnSpc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•입천장의</a:t>
            </a:r>
            <a:r>
              <a:rPr sz="800" spc="-1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손상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35" dirty="0">
                <a:solidFill>
                  <a:srgbClr val="231F20"/>
                </a:solidFill>
                <a:latin typeface="Gulim"/>
                <a:cs typeface="Gulim"/>
              </a:rPr>
              <a:t>•인두(</a:t>
            </a:r>
            <a:r>
              <a:rPr sz="800" spc="-30" dirty="0">
                <a:solidFill>
                  <a:srgbClr val="231F20"/>
                </a:solidFill>
                <a:latin typeface="Gulim"/>
                <a:cs typeface="Gulim"/>
              </a:rPr>
              <a:t>咽頭</a:t>
            </a:r>
            <a:r>
              <a:rPr sz="800" spc="-35" dirty="0">
                <a:solidFill>
                  <a:srgbClr val="231F20"/>
                </a:solidFill>
                <a:latin typeface="Gulim"/>
                <a:cs typeface="Gulim"/>
              </a:rPr>
              <a:t>)임질(pharyngeal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35" dirty="0">
                <a:solidFill>
                  <a:srgbClr val="231F20"/>
                </a:solidFill>
                <a:latin typeface="Gulim"/>
                <a:cs typeface="Gulim"/>
              </a:rPr>
              <a:t>gonorrhea)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•발달지연</a:t>
            </a:r>
            <a:r>
              <a:rPr sz="80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50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800" spc="-17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성장장애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•비위생적인</a:t>
            </a:r>
            <a:r>
              <a:rPr sz="800" spc="-20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신체상태</a:t>
            </a:r>
            <a:endParaRPr sz="800">
              <a:latin typeface="Gulim"/>
              <a:cs typeface="Gulim"/>
            </a:endParaRPr>
          </a:p>
          <a:p>
            <a:pPr marL="102870" marR="5080" indent="-90170">
              <a:lnSpc>
                <a:spcPct val="114599"/>
              </a:lnSpc>
              <a:buSzPct val="87500"/>
              <a:buChar char="•"/>
              <a:tabLst>
                <a:tab pos="109220" algn="l"/>
              </a:tabLst>
            </a:pP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예방접종과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의학적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치료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불이행으로 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인한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건강상태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불량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•아동에게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5" dirty="0">
                <a:solidFill>
                  <a:srgbClr val="231F20"/>
                </a:solidFill>
                <a:latin typeface="Gulim"/>
                <a:cs typeface="Gulim"/>
              </a:rPr>
              <a:t>악취가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지속적으로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70" dirty="0">
                <a:solidFill>
                  <a:srgbClr val="231F20"/>
                </a:solidFill>
                <a:latin typeface="Gulim"/>
                <a:cs typeface="Gulim"/>
              </a:rPr>
              <a:t>나는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경우</a:t>
            </a:r>
            <a:endParaRPr sz="800">
              <a:latin typeface="Gulim"/>
              <a:cs typeface="Guli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373194" y="1304506"/>
            <a:ext cx="19380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rgbClr val="007DC4"/>
                </a:solidFill>
              </a:rPr>
              <a:t>아동학대</a:t>
            </a:r>
            <a:r>
              <a:rPr sz="2000" spc="-350" dirty="0">
                <a:solidFill>
                  <a:srgbClr val="007DC4"/>
                </a:solidFill>
              </a:rPr>
              <a:t> </a:t>
            </a:r>
            <a:r>
              <a:rPr sz="2000" spc="-180" dirty="0">
                <a:solidFill>
                  <a:srgbClr val="007DC4"/>
                </a:solidFill>
              </a:rPr>
              <a:t>발견하기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6780333" y="11"/>
            <a:ext cx="337208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0003" y="11"/>
            <a:ext cx="322322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5000">
              <a:latin typeface="Malgun Gothic"/>
              <a:cs typeface="Malgun Gothic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069300" y="2723067"/>
            <a:ext cx="1935480" cy="36582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00" b="1" spc="-95" dirty="0">
                <a:solidFill>
                  <a:srgbClr val="231F20"/>
                </a:solidFill>
                <a:latin typeface="Malgun Gothic"/>
                <a:cs typeface="Malgun Gothic"/>
              </a:rPr>
              <a:t>비(</a:t>
            </a:r>
            <a:r>
              <a:rPr sz="1000" b="1" spc="-110" dirty="0">
                <a:solidFill>
                  <a:srgbClr val="231F20"/>
                </a:solidFill>
                <a:latin typeface="Malgun Gothic"/>
                <a:cs typeface="Malgun Gothic"/>
              </a:rPr>
              <a:t>非</a:t>
            </a:r>
            <a:r>
              <a:rPr sz="1000" b="1" spc="-25" dirty="0">
                <a:solidFill>
                  <a:srgbClr val="231F20"/>
                </a:solidFill>
                <a:latin typeface="Malgun Gothic"/>
                <a:cs typeface="Malgun Gothic"/>
              </a:rPr>
              <a:t>)</a:t>
            </a:r>
            <a:r>
              <a:rPr sz="10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성적인</a:t>
            </a:r>
            <a:r>
              <a:rPr sz="10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000" b="1" spc="-130" dirty="0">
                <a:solidFill>
                  <a:srgbClr val="231F20"/>
                </a:solidFill>
                <a:latin typeface="Malgun Gothic"/>
                <a:cs typeface="Malgun Gothic"/>
              </a:rPr>
              <a:t>행동지표</a:t>
            </a:r>
            <a:endParaRPr sz="1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800" spc="35" dirty="0">
                <a:solidFill>
                  <a:srgbClr val="231F20"/>
                </a:solidFill>
                <a:latin typeface="Gulim"/>
                <a:cs typeface="Gulim"/>
              </a:rPr>
              <a:t>•위축,</a:t>
            </a:r>
            <a:r>
              <a:rPr sz="800" spc="-229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환상,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유아적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행동(퇴행행동)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•자기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파괴적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위험을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무릅쓴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모험적인</a:t>
            </a:r>
            <a:r>
              <a:rPr sz="800" spc="-1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행동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5" dirty="0">
                <a:solidFill>
                  <a:srgbClr val="231F20"/>
                </a:solidFill>
                <a:latin typeface="Gulim"/>
                <a:cs typeface="Gulim"/>
              </a:rPr>
              <a:t>•충동성,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산만함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주의집중장애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•혼자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남아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있기를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거부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외톨이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•특정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유형의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사람들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성에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대한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두려움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35" dirty="0">
                <a:solidFill>
                  <a:srgbClr val="231F20"/>
                </a:solidFill>
                <a:latin typeface="Gulim"/>
                <a:cs typeface="Gulim"/>
              </a:rPr>
              <a:t>•방화/동물에게</a:t>
            </a:r>
            <a:r>
              <a:rPr sz="800" spc="-22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잔혹함(주로 남아의 특징)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35" dirty="0">
                <a:solidFill>
                  <a:srgbClr val="231F20"/>
                </a:solidFill>
                <a:latin typeface="Gulim"/>
                <a:cs typeface="Gulim"/>
              </a:rPr>
              <a:t>•비행,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가출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•약물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및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알콜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남용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•자기</a:t>
            </a:r>
            <a:r>
              <a:rPr sz="800" spc="-1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0" dirty="0">
                <a:solidFill>
                  <a:srgbClr val="231F20"/>
                </a:solidFill>
                <a:latin typeface="Gulim"/>
                <a:cs typeface="Gulim"/>
              </a:rPr>
              <a:t>파괴적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행동(자살시도)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" dirty="0">
                <a:solidFill>
                  <a:srgbClr val="231F20"/>
                </a:solidFill>
                <a:latin typeface="Gulim"/>
                <a:cs typeface="Gulim"/>
              </a:rPr>
              <a:t>•범죄행위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35" dirty="0">
                <a:solidFill>
                  <a:srgbClr val="231F20"/>
                </a:solidFill>
                <a:latin typeface="Gulim"/>
                <a:cs typeface="Gulim"/>
              </a:rPr>
              <a:t>•우울,</a:t>
            </a:r>
            <a:r>
              <a:rPr sz="800" spc="-21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0" dirty="0">
                <a:solidFill>
                  <a:srgbClr val="231F20"/>
                </a:solidFill>
                <a:latin typeface="Gulim"/>
                <a:cs typeface="Gulim"/>
              </a:rPr>
              <a:t>불안,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사회관계의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단절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5" dirty="0">
                <a:solidFill>
                  <a:srgbClr val="231F20"/>
                </a:solidFill>
                <a:latin typeface="Gulim"/>
                <a:cs typeface="Gulim"/>
              </a:rPr>
              <a:t>•수면장애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40" dirty="0">
                <a:solidFill>
                  <a:srgbClr val="231F20"/>
                </a:solidFill>
                <a:latin typeface="Gulim"/>
                <a:cs typeface="Gulim"/>
              </a:rPr>
              <a:t>•유뇨증/유분증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60" dirty="0">
                <a:solidFill>
                  <a:srgbClr val="231F20"/>
                </a:solidFill>
                <a:latin typeface="Gulim"/>
                <a:cs typeface="Gulim"/>
              </a:rPr>
              <a:t>•섭식장애(폭식증/거식증)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15" dirty="0">
                <a:solidFill>
                  <a:srgbClr val="231F20"/>
                </a:solidFill>
                <a:latin typeface="Gulim"/>
                <a:cs typeface="Gulim"/>
              </a:rPr>
              <a:t>•야뇨증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•외상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65" dirty="0">
                <a:solidFill>
                  <a:srgbClr val="231F20"/>
                </a:solidFill>
                <a:latin typeface="Gulim"/>
                <a:cs typeface="Gulim"/>
              </a:rPr>
              <a:t>후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스트레스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장애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•저조한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학업수행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•계절에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맞지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않는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부적절한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옷차림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•음식을</a:t>
            </a:r>
            <a:r>
              <a:rPr sz="800" spc="-16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0" dirty="0">
                <a:solidFill>
                  <a:srgbClr val="231F20"/>
                </a:solidFill>
                <a:latin typeface="Gulim"/>
                <a:cs typeface="Gulim"/>
              </a:rPr>
              <a:t>구걸하거나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훔침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•비행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또는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도벽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•학교에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일찍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등교하고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집에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늦게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귀가함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dirty="0">
                <a:solidFill>
                  <a:srgbClr val="231F20"/>
                </a:solidFill>
                <a:latin typeface="Gulim"/>
                <a:cs typeface="Gulim"/>
              </a:rPr>
              <a:t>•지속적인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피로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또는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95" dirty="0">
                <a:solidFill>
                  <a:srgbClr val="231F20"/>
                </a:solidFill>
                <a:latin typeface="Gulim"/>
                <a:cs typeface="Gulim"/>
              </a:rPr>
              <a:t>불안정감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호소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25" dirty="0">
                <a:solidFill>
                  <a:srgbClr val="231F20"/>
                </a:solidFill>
                <a:latin typeface="Gulim"/>
                <a:cs typeface="Gulim"/>
              </a:rPr>
              <a:t>•수업중</a:t>
            </a:r>
            <a:r>
              <a:rPr sz="800" spc="-18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85" dirty="0">
                <a:solidFill>
                  <a:srgbClr val="231F20"/>
                </a:solidFill>
                <a:latin typeface="Gulim"/>
                <a:cs typeface="Gulim"/>
              </a:rPr>
              <a:t>조는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태도</a:t>
            </a:r>
            <a:endParaRPr sz="800">
              <a:latin typeface="Gulim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75" dirty="0">
                <a:solidFill>
                  <a:srgbClr val="231F20"/>
                </a:solidFill>
                <a:latin typeface="Gulim"/>
                <a:cs typeface="Gulim"/>
              </a:rPr>
              <a:t>•잦은</a:t>
            </a:r>
            <a:r>
              <a:rPr sz="800" spc="-13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800" spc="-105" dirty="0">
                <a:solidFill>
                  <a:srgbClr val="231F20"/>
                </a:solidFill>
                <a:latin typeface="Gulim"/>
                <a:cs typeface="Gulim"/>
              </a:rPr>
              <a:t>결석</a:t>
            </a:r>
            <a:endParaRPr sz="800">
              <a:latin typeface="Gulim"/>
              <a:cs typeface="Gulim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726805" y="870699"/>
            <a:ext cx="1510926" cy="1970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37"/>
          <p:cNvSpPr txBox="1"/>
          <p:nvPr/>
        </p:nvSpPr>
        <p:spPr>
          <a:xfrm>
            <a:off x="7023099" y="7134225"/>
            <a:ext cx="310457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2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*</a:t>
            </a:r>
            <a:r>
              <a:rPr sz="1100" spc="-26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출처 </a:t>
            </a:r>
            <a:r>
              <a:rPr sz="1100" spc="-40" dirty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: </a:t>
            </a:r>
            <a:r>
              <a:rPr lang="ko-KR" altLang="en-US" sz="1100" spc="-4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아동학대예방 및 치료지침서</a:t>
            </a:r>
            <a:r>
              <a:rPr lang="en-US" altLang="ko-KR" sz="1100" spc="-4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/</a:t>
            </a:r>
            <a:r>
              <a:rPr lang="ko-KR" altLang="en-US" sz="1100" spc="-40" dirty="0" smtClean="0">
                <a:solidFill>
                  <a:srgbClr val="231F2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ulim"/>
              </a:rPr>
              <a:t>대한의사협회</a:t>
            </a:r>
            <a:endParaRPr sz="1100" dirty="0">
              <a:latin typeface="굴림" panose="020B0600000101010101" pitchFamily="50" charset="-127"/>
              <a:ea typeface="굴림" panose="020B0600000101010101" pitchFamily="50" charset="-127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3702727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4432" y="2370124"/>
            <a:ext cx="2503805" cy="190500"/>
          </a:xfrm>
          <a:custGeom>
            <a:avLst/>
            <a:gdLst/>
            <a:ahLst/>
            <a:cxnLst/>
            <a:rect l="l" t="t" r="r" b="b"/>
            <a:pathLst>
              <a:path w="2503804" h="190500">
                <a:moveTo>
                  <a:pt x="0" y="190500"/>
                </a:moveTo>
                <a:lnTo>
                  <a:pt x="2503686" y="190500"/>
                </a:lnTo>
                <a:lnTo>
                  <a:pt x="2503686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779" y="2370124"/>
            <a:ext cx="6430010" cy="190500"/>
          </a:xfrm>
          <a:custGeom>
            <a:avLst/>
            <a:gdLst/>
            <a:ahLst/>
            <a:cxnLst/>
            <a:rect l="l" t="t" r="r" b="b"/>
            <a:pathLst>
              <a:path w="6430009" h="190500">
                <a:moveTo>
                  <a:pt x="0" y="190500"/>
                </a:moveTo>
                <a:lnTo>
                  <a:pt x="6429734" y="190500"/>
                </a:lnTo>
                <a:lnTo>
                  <a:pt x="6429734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4208" y="3057106"/>
            <a:ext cx="1659255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405765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응급상황 </a:t>
            </a:r>
            <a:r>
              <a:rPr sz="1400" b="1" spc="-145" dirty="0">
                <a:solidFill>
                  <a:srgbClr val="231F20"/>
                </a:solidFill>
                <a:latin typeface="Malgun Gothic"/>
                <a:cs typeface="Malgun Gothic"/>
              </a:rPr>
              <a:t>시,  </a:t>
            </a:r>
            <a:r>
              <a:rPr lang="en-US" sz="1400" b="1" spc="-145" dirty="0" smtClean="0">
                <a:solidFill>
                  <a:srgbClr val="231F20"/>
                </a:solidFill>
                <a:latin typeface="Malgun Gothic"/>
                <a:cs typeface="Malgun Gothic"/>
              </a:rPr>
              <a:t>    </a:t>
            </a:r>
            <a:r>
              <a:rPr sz="1400" b="1" spc="-195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아동의</a:t>
            </a:r>
            <a:r>
              <a:rPr sz="1400" b="1" spc="-340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안전</a:t>
            </a:r>
            <a:r>
              <a:rPr sz="14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25" dirty="0">
                <a:solidFill>
                  <a:srgbClr val="231F20"/>
                </a:solidFill>
                <a:latin typeface="Malgun Gothic"/>
                <a:cs typeface="Malgun Gothic"/>
              </a:rPr>
              <a:t>및</a:t>
            </a:r>
            <a:r>
              <a:rPr sz="14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신병</a:t>
            </a:r>
            <a:r>
              <a:rPr sz="1400" b="1" spc="-3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229" dirty="0">
                <a:solidFill>
                  <a:srgbClr val="231F20"/>
                </a:solidFill>
                <a:latin typeface="Malgun Gothic"/>
                <a:cs typeface="Malgun Gothic"/>
              </a:rPr>
              <a:t>확보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2229" y="3057106"/>
            <a:ext cx="819785" cy="6489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현장조사</a:t>
            </a:r>
            <a:r>
              <a:rPr sz="1400" b="1" spc="-4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25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b="1" spc="-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229" dirty="0">
                <a:solidFill>
                  <a:srgbClr val="231F20"/>
                </a:solidFill>
                <a:latin typeface="Malgun Gothic"/>
                <a:cs typeface="Malgun Gothic"/>
              </a:rPr>
              <a:t>사례개입  협조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6680" y="3057093"/>
            <a:ext cx="129032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95300" marR="5080" indent="-483234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사후지원</a:t>
            </a:r>
            <a:r>
              <a:rPr sz="1400" b="1" spc="-3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125" dirty="0">
                <a:solidFill>
                  <a:srgbClr val="231F20"/>
                </a:solidFill>
                <a:latin typeface="Malgun Gothic"/>
                <a:cs typeface="Malgun Gothic"/>
              </a:rPr>
              <a:t>및</a:t>
            </a:r>
            <a:r>
              <a:rPr sz="1400" b="1" spc="-3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b="1" spc="-229" dirty="0">
                <a:solidFill>
                  <a:srgbClr val="231F20"/>
                </a:solidFill>
                <a:latin typeface="Malgun Gothic"/>
                <a:cs typeface="Malgun Gothic"/>
              </a:rPr>
              <a:t>서비스  협조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7149" y="3057093"/>
            <a:ext cx="981075" cy="6489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ts val="1610"/>
              </a:lnSpc>
              <a:spcBef>
                <a:spcPts val="210"/>
              </a:spcBef>
            </a:pPr>
            <a:r>
              <a:rPr sz="1400" b="1" spc="-180" dirty="0">
                <a:solidFill>
                  <a:srgbClr val="231F20"/>
                </a:solidFill>
                <a:latin typeface="Gulim"/>
                <a:cs typeface="Gulim"/>
              </a:rPr>
              <a:t>학대</a:t>
            </a:r>
            <a:r>
              <a:rPr sz="1400" b="1" spc="-34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229" dirty="0">
                <a:solidFill>
                  <a:srgbClr val="231F20"/>
                </a:solidFill>
                <a:latin typeface="Gulim"/>
                <a:cs typeface="Gulim"/>
              </a:rPr>
              <a:t>의심징후  </a:t>
            </a:r>
            <a:r>
              <a:rPr sz="1400" b="1" spc="-165" dirty="0">
                <a:solidFill>
                  <a:srgbClr val="231F20"/>
                </a:solidFill>
                <a:latin typeface="Gulim"/>
                <a:cs typeface="Gulim"/>
              </a:rPr>
              <a:t>(상흔,</a:t>
            </a:r>
            <a:r>
              <a:rPr sz="1400" b="1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80" dirty="0">
                <a:solidFill>
                  <a:srgbClr val="231F20"/>
                </a:solidFill>
                <a:latin typeface="Gulim"/>
                <a:cs typeface="Gulim"/>
              </a:rPr>
              <a:t>증언</a:t>
            </a:r>
            <a:r>
              <a:rPr sz="1400" b="1" spc="-33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Gulim"/>
                <a:cs typeface="Gulim"/>
              </a:rPr>
              <a:t>등)  </a:t>
            </a:r>
            <a:r>
              <a:rPr sz="1400" b="1" spc="-229" dirty="0">
                <a:solidFill>
                  <a:srgbClr val="231F20"/>
                </a:solidFill>
                <a:latin typeface="Malgun Gothic"/>
                <a:cs typeface="Malgun Gothic"/>
              </a:rPr>
              <a:t>발견</a:t>
            </a:r>
            <a:endParaRPr sz="1400" b="1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3251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5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9244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5250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1243" y="2393810"/>
            <a:ext cx="109855" cy="143510"/>
          </a:xfrm>
          <a:custGeom>
            <a:avLst/>
            <a:gdLst/>
            <a:ahLst/>
            <a:cxnLst/>
            <a:rect l="l" t="t" r="r" b="b"/>
            <a:pathLst>
              <a:path w="109854" h="143510">
                <a:moveTo>
                  <a:pt x="0" y="0"/>
                </a:moveTo>
                <a:lnTo>
                  <a:pt x="0" y="143128"/>
                </a:lnTo>
                <a:lnTo>
                  <a:pt x="109512" y="716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6003" y="4697501"/>
            <a:ext cx="5400040" cy="2047875"/>
          </a:xfrm>
          <a:custGeom>
            <a:avLst/>
            <a:gdLst/>
            <a:ahLst/>
            <a:cxnLst/>
            <a:rect l="l" t="t" r="r" b="b"/>
            <a:pathLst>
              <a:path w="5400040" h="2047875">
                <a:moveTo>
                  <a:pt x="53279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975878"/>
                </a:lnTo>
                <a:lnTo>
                  <a:pt x="1124" y="2017501"/>
                </a:lnTo>
                <a:lnTo>
                  <a:pt x="8999" y="2038875"/>
                </a:lnTo>
                <a:lnTo>
                  <a:pt x="30373" y="2046750"/>
                </a:lnTo>
                <a:lnTo>
                  <a:pt x="71996" y="2047875"/>
                </a:lnTo>
                <a:lnTo>
                  <a:pt x="5327992" y="2047875"/>
                </a:lnTo>
                <a:lnTo>
                  <a:pt x="5369623" y="2046750"/>
                </a:lnTo>
                <a:lnTo>
                  <a:pt x="5391000" y="2038875"/>
                </a:lnTo>
                <a:lnTo>
                  <a:pt x="5398876" y="2017501"/>
                </a:lnTo>
                <a:lnTo>
                  <a:pt x="5400001" y="1975878"/>
                </a:lnTo>
                <a:lnTo>
                  <a:pt x="5400001" y="71996"/>
                </a:lnTo>
                <a:lnTo>
                  <a:pt x="5398876" y="30373"/>
                </a:lnTo>
                <a:lnTo>
                  <a:pt x="5391000" y="8999"/>
                </a:lnTo>
                <a:lnTo>
                  <a:pt x="5369623" y="1124"/>
                </a:lnTo>
                <a:lnTo>
                  <a:pt x="5327992" y="0"/>
                </a:lnTo>
                <a:close/>
              </a:path>
            </a:pathLst>
          </a:custGeom>
          <a:solidFill>
            <a:srgbClr val="DA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6003" y="4442599"/>
            <a:ext cx="5400040" cy="540385"/>
          </a:xfrm>
          <a:custGeom>
            <a:avLst/>
            <a:gdLst/>
            <a:ahLst/>
            <a:cxnLst/>
            <a:rect l="l" t="t" r="r" b="b"/>
            <a:pathLst>
              <a:path w="5400040" h="540385">
                <a:moveTo>
                  <a:pt x="5327992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40004"/>
                </a:lnTo>
                <a:lnTo>
                  <a:pt x="5400001" y="540004"/>
                </a:lnTo>
                <a:lnTo>
                  <a:pt x="5400001" y="71996"/>
                </a:lnTo>
                <a:lnTo>
                  <a:pt x="5398876" y="30373"/>
                </a:lnTo>
                <a:lnTo>
                  <a:pt x="5391000" y="8999"/>
                </a:lnTo>
                <a:lnTo>
                  <a:pt x="5369623" y="1124"/>
                </a:lnTo>
                <a:lnTo>
                  <a:pt x="5327992" y="0"/>
                </a:lnTo>
                <a:close/>
              </a:path>
            </a:pathLst>
          </a:custGeom>
          <a:solidFill>
            <a:srgbClr val="26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85264" y="5231089"/>
            <a:ext cx="4396105" cy="10680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600" spc="-210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1600" spc="-215" dirty="0">
                <a:solidFill>
                  <a:srgbClr val="231F20"/>
                </a:solidFill>
                <a:latin typeface="Gulim"/>
                <a:cs typeface="Gulim"/>
              </a:rPr>
              <a:t>신고의무자는 </a:t>
            </a:r>
            <a:r>
              <a:rPr sz="1600" spc="-210" dirty="0">
                <a:solidFill>
                  <a:srgbClr val="231F20"/>
                </a:solidFill>
                <a:latin typeface="Gulim"/>
                <a:cs typeface="Gulim"/>
              </a:rPr>
              <a:t>아동학대</a:t>
            </a:r>
            <a:r>
              <a:rPr sz="1600" spc="-19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Gulim"/>
                <a:cs typeface="Gulim"/>
              </a:rPr>
              <a:t>신고시,</a:t>
            </a:r>
            <a:endParaRPr sz="1600" dirty="0">
              <a:latin typeface="Gulim"/>
              <a:cs typeface="Gulim"/>
            </a:endParaRPr>
          </a:p>
          <a:p>
            <a:pPr marL="5715" algn="ctr">
              <a:lnSpc>
                <a:spcPct val="100000"/>
              </a:lnSpc>
              <a:spcBef>
                <a:spcPts val="570"/>
              </a:spcBef>
            </a:pPr>
            <a:r>
              <a:rPr sz="2000" b="1" spc="-265" dirty="0">
                <a:solidFill>
                  <a:srgbClr val="ED1A3A"/>
                </a:solidFill>
                <a:latin typeface="Malgun Gothic"/>
                <a:cs typeface="Malgun Gothic"/>
              </a:rPr>
              <a:t>보호자에게 신고내용을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알리는</a:t>
            </a:r>
            <a:r>
              <a:rPr sz="2000" b="1" spc="-35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215" dirty="0">
                <a:solidFill>
                  <a:srgbClr val="ED1A3A"/>
                </a:solidFill>
                <a:latin typeface="Malgun Gothic"/>
                <a:cs typeface="Malgun Gothic"/>
              </a:rPr>
              <a:t>등</a:t>
            </a:r>
            <a:endParaRPr sz="20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sz="2400" spc="-315" baseline="3472" dirty="0">
                <a:solidFill>
                  <a:srgbClr val="231F20"/>
                </a:solidFill>
                <a:latin typeface="Gulim"/>
                <a:cs typeface="Gulim"/>
              </a:rPr>
              <a:t>아동학대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증거가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은폐되지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않도록 </a:t>
            </a:r>
            <a:r>
              <a:rPr sz="2000" b="1" spc="-235" dirty="0">
                <a:solidFill>
                  <a:srgbClr val="ED1A3A"/>
                </a:solidFill>
                <a:latin typeface="Malgun Gothic"/>
                <a:cs typeface="Malgun Gothic"/>
              </a:rPr>
              <a:t>주의</a:t>
            </a:r>
            <a:r>
              <a:rPr sz="2400" spc="-352" baseline="3472" dirty="0">
                <a:solidFill>
                  <a:srgbClr val="231F20"/>
                </a:solidFill>
                <a:latin typeface="Gulim"/>
                <a:cs typeface="Gulim"/>
              </a:rPr>
              <a:t>하여야</a:t>
            </a:r>
            <a:r>
              <a:rPr sz="2400" spc="-652" baseline="3472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2400" spc="-262" baseline="3472" dirty="0">
                <a:solidFill>
                  <a:srgbClr val="231F20"/>
                </a:solidFill>
                <a:latin typeface="Gulim"/>
                <a:cs typeface="Gulim"/>
              </a:rPr>
              <a:t>함.</a:t>
            </a:r>
            <a:endParaRPr sz="2400" baseline="3472" dirty="0">
              <a:latin typeface="Gulim"/>
              <a:cs typeface="Guli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2804" y="4543158"/>
            <a:ext cx="261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solidFill>
                  <a:srgbClr val="FFFFFF"/>
                </a:solidFill>
                <a:latin typeface="Malgun Gothic"/>
                <a:cs typeface="Malgun Gothic"/>
              </a:rPr>
              <a:t>아동학대</a:t>
            </a:r>
            <a:r>
              <a:rPr sz="1800" b="1" spc="-43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800" b="1" spc="-270" dirty="0">
                <a:solidFill>
                  <a:srgbClr val="FFFFFF"/>
                </a:solidFill>
                <a:latin typeface="Malgun Gothic"/>
                <a:cs typeface="Malgun Gothic"/>
              </a:rPr>
              <a:t>신고의무자</a:t>
            </a:r>
            <a:r>
              <a:rPr sz="1800" b="1" spc="-43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800" b="1" spc="-295" dirty="0">
                <a:solidFill>
                  <a:srgbClr val="FFFFFF"/>
                </a:solidFill>
                <a:latin typeface="Malgun Gothic"/>
                <a:cs typeface="Malgun Gothic"/>
              </a:rPr>
              <a:t>주의사항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1610" y="3057106"/>
            <a:ext cx="956310" cy="4438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0360" marR="5080" indent="-328295">
              <a:lnSpc>
                <a:spcPts val="1610"/>
              </a:lnSpc>
              <a:spcBef>
                <a:spcPts val="210"/>
              </a:spcBef>
            </a:pPr>
            <a:r>
              <a:rPr sz="1400" b="1" spc="-204" dirty="0">
                <a:solidFill>
                  <a:srgbClr val="E83840"/>
                </a:solidFill>
                <a:latin typeface="Malgun Gothic"/>
                <a:cs typeface="Malgun Gothic"/>
              </a:rPr>
              <a:t>아동학대</a:t>
            </a:r>
            <a:r>
              <a:rPr sz="1400" b="1" spc="-395" dirty="0">
                <a:solidFill>
                  <a:srgbClr val="E83840"/>
                </a:solidFill>
                <a:latin typeface="Malgun Gothic"/>
                <a:cs typeface="Malgun Gothic"/>
              </a:rPr>
              <a:t> </a:t>
            </a:r>
            <a:r>
              <a:rPr sz="1400" b="1" spc="-229" dirty="0">
                <a:solidFill>
                  <a:srgbClr val="E83840"/>
                </a:solidFill>
                <a:latin typeface="Malgun Gothic"/>
                <a:cs typeface="Malgun Gothic"/>
              </a:rPr>
              <a:t>신고  </a:t>
            </a:r>
            <a:r>
              <a:rPr sz="1400" b="1" spc="-95" dirty="0">
                <a:solidFill>
                  <a:srgbClr val="E83840"/>
                </a:solidFill>
                <a:latin typeface="Malgun Gothic"/>
                <a:cs typeface="Malgun Gothic"/>
              </a:rPr>
              <a:t>112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6002" y="1893608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18" y="556849"/>
                </a:lnTo>
                <a:lnTo>
                  <a:pt x="9132" y="604386"/>
                </a:lnTo>
                <a:lnTo>
                  <a:pt x="20231" y="650400"/>
                </a:lnTo>
                <a:lnTo>
                  <a:pt x="35401" y="694678"/>
                </a:lnTo>
                <a:lnTo>
                  <a:pt x="54431" y="737009"/>
                </a:lnTo>
                <a:lnTo>
                  <a:pt x="77109" y="777181"/>
                </a:lnTo>
                <a:lnTo>
                  <a:pt x="103224" y="814982"/>
                </a:lnTo>
                <a:lnTo>
                  <a:pt x="132562" y="850201"/>
                </a:lnTo>
                <a:lnTo>
                  <a:pt x="164913" y="882625"/>
                </a:lnTo>
                <a:lnTo>
                  <a:pt x="200064" y="912043"/>
                </a:lnTo>
                <a:lnTo>
                  <a:pt x="237804" y="938243"/>
                </a:lnTo>
                <a:lnTo>
                  <a:pt x="277920" y="961013"/>
                </a:lnTo>
                <a:lnTo>
                  <a:pt x="320201" y="980142"/>
                </a:lnTo>
                <a:lnTo>
                  <a:pt x="364434" y="995417"/>
                </a:lnTo>
                <a:lnTo>
                  <a:pt x="410408" y="1006628"/>
                </a:lnTo>
                <a:lnTo>
                  <a:pt x="457911" y="1013561"/>
                </a:lnTo>
                <a:lnTo>
                  <a:pt x="508000" y="1016000"/>
                </a:lnTo>
                <a:lnTo>
                  <a:pt x="523579" y="1015769"/>
                </a:lnTo>
                <a:lnTo>
                  <a:pt x="569671" y="1012240"/>
                </a:lnTo>
                <a:lnTo>
                  <a:pt x="634686" y="999997"/>
                </a:lnTo>
                <a:lnTo>
                  <a:pt x="682947" y="984983"/>
                </a:lnTo>
                <a:lnTo>
                  <a:pt x="729021" y="965431"/>
                </a:lnTo>
                <a:lnTo>
                  <a:pt x="772641" y="941606"/>
                </a:lnTo>
                <a:lnTo>
                  <a:pt x="813542" y="913771"/>
                </a:lnTo>
                <a:lnTo>
                  <a:pt x="851458" y="882192"/>
                </a:lnTo>
                <a:lnTo>
                  <a:pt x="886123" y="847134"/>
                </a:lnTo>
                <a:lnTo>
                  <a:pt x="917271" y="808860"/>
                </a:lnTo>
                <a:lnTo>
                  <a:pt x="944635" y="767635"/>
                </a:lnTo>
                <a:lnTo>
                  <a:pt x="967950" y="723725"/>
                </a:lnTo>
                <a:lnTo>
                  <a:pt x="986950" y="677392"/>
                </a:lnTo>
                <a:lnTo>
                  <a:pt x="1001369" y="628904"/>
                </a:lnTo>
                <a:lnTo>
                  <a:pt x="1010856" y="579940"/>
                </a:lnTo>
                <a:lnTo>
                  <a:pt x="1014869" y="541121"/>
                </a:lnTo>
                <a:lnTo>
                  <a:pt x="1015796" y="518668"/>
                </a:lnTo>
                <a:lnTo>
                  <a:pt x="1016000" y="515112"/>
                </a:lnTo>
                <a:lnTo>
                  <a:pt x="1014971" y="475838"/>
                </a:lnTo>
                <a:lnTo>
                  <a:pt x="1007843" y="417072"/>
                </a:lnTo>
                <a:lnTo>
                  <a:pt x="997122" y="370443"/>
                </a:lnTo>
                <a:lnTo>
                  <a:pt x="982225" y="325558"/>
                </a:lnTo>
                <a:lnTo>
                  <a:pt x="963371" y="282635"/>
                </a:lnTo>
                <a:lnTo>
                  <a:pt x="940778" y="241892"/>
                </a:lnTo>
                <a:lnTo>
                  <a:pt x="914665" y="203547"/>
                </a:lnTo>
                <a:lnTo>
                  <a:pt x="885251" y="167818"/>
                </a:lnTo>
                <a:lnTo>
                  <a:pt x="852754" y="134924"/>
                </a:lnTo>
                <a:lnTo>
                  <a:pt x="817392" y="105083"/>
                </a:lnTo>
                <a:lnTo>
                  <a:pt x="779383" y="78513"/>
                </a:lnTo>
                <a:lnTo>
                  <a:pt x="738948" y="55432"/>
                </a:lnTo>
                <a:lnTo>
                  <a:pt x="696302" y="36058"/>
                </a:lnTo>
                <a:lnTo>
                  <a:pt x="651667" y="20610"/>
                </a:lnTo>
                <a:lnTo>
                  <a:pt x="605258" y="9305"/>
                </a:lnTo>
                <a:lnTo>
                  <a:pt x="557297" y="2362"/>
                </a:lnTo>
                <a:lnTo>
                  <a:pt x="508000" y="0"/>
                </a:lnTo>
                <a:close/>
              </a:path>
            </a:pathLst>
          </a:custGeom>
          <a:solidFill>
            <a:srgbClr val="4BC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7847" y="2098636"/>
            <a:ext cx="769620" cy="811530"/>
          </a:xfrm>
          <a:custGeom>
            <a:avLst/>
            <a:gdLst/>
            <a:ahLst/>
            <a:cxnLst/>
            <a:rect l="l" t="t" r="r" b="b"/>
            <a:pathLst>
              <a:path w="769619" h="811530">
                <a:moveTo>
                  <a:pt x="30480" y="470001"/>
                </a:moveTo>
                <a:lnTo>
                  <a:pt x="0" y="470001"/>
                </a:lnTo>
                <a:lnTo>
                  <a:pt x="75" y="486217"/>
                </a:lnTo>
                <a:lnTo>
                  <a:pt x="11444" y="524035"/>
                </a:lnTo>
                <a:lnTo>
                  <a:pt x="228396" y="743305"/>
                </a:lnTo>
                <a:lnTo>
                  <a:pt x="226060" y="808532"/>
                </a:lnTo>
                <a:lnTo>
                  <a:pt x="238458" y="809599"/>
                </a:lnTo>
                <a:lnTo>
                  <a:pt x="250952" y="810361"/>
                </a:lnTo>
                <a:lnTo>
                  <a:pt x="263521" y="810818"/>
                </a:lnTo>
                <a:lnTo>
                  <a:pt x="276148" y="810971"/>
                </a:lnTo>
                <a:lnTo>
                  <a:pt x="291728" y="810741"/>
                </a:lnTo>
                <a:lnTo>
                  <a:pt x="337820" y="807211"/>
                </a:lnTo>
                <a:lnTo>
                  <a:pt x="402835" y="794968"/>
                </a:lnTo>
                <a:lnTo>
                  <a:pt x="451096" y="779954"/>
                </a:lnTo>
                <a:lnTo>
                  <a:pt x="497170" y="760402"/>
                </a:lnTo>
                <a:lnTo>
                  <a:pt x="540790" y="736577"/>
                </a:lnTo>
                <a:lnTo>
                  <a:pt x="581691" y="708742"/>
                </a:lnTo>
                <a:lnTo>
                  <a:pt x="619607" y="677163"/>
                </a:lnTo>
                <a:lnTo>
                  <a:pt x="641105" y="655421"/>
                </a:lnTo>
                <a:lnTo>
                  <a:pt x="231648" y="655421"/>
                </a:lnTo>
                <a:lnTo>
                  <a:pt x="102209" y="526084"/>
                </a:lnTo>
                <a:lnTo>
                  <a:pt x="87579" y="526084"/>
                </a:lnTo>
                <a:lnTo>
                  <a:pt x="32410" y="470916"/>
                </a:lnTo>
                <a:lnTo>
                  <a:pt x="30480" y="470916"/>
                </a:lnTo>
                <a:lnTo>
                  <a:pt x="30480" y="470001"/>
                </a:lnTo>
                <a:close/>
              </a:path>
              <a:path w="769619" h="811530">
                <a:moveTo>
                  <a:pt x="123685" y="461492"/>
                </a:moveTo>
                <a:lnTo>
                  <a:pt x="218440" y="556260"/>
                </a:lnTo>
                <a:lnTo>
                  <a:pt x="218440" y="559104"/>
                </a:lnTo>
                <a:lnTo>
                  <a:pt x="219632" y="566264"/>
                </a:lnTo>
                <a:lnTo>
                  <a:pt x="222948" y="572414"/>
                </a:lnTo>
                <a:lnTo>
                  <a:pt x="227998" y="577192"/>
                </a:lnTo>
                <a:lnTo>
                  <a:pt x="234391" y="580237"/>
                </a:lnTo>
                <a:lnTo>
                  <a:pt x="231648" y="655421"/>
                </a:lnTo>
                <a:lnTo>
                  <a:pt x="641105" y="655421"/>
                </a:lnTo>
                <a:lnTo>
                  <a:pt x="654272" y="642105"/>
                </a:lnTo>
                <a:lnTo>
                  <a:pt x="685419" y="603831"/>
                </a:lnTo>
                <a:lnTo>
                  <a:pt x="712784" y="562606"/>
                </a:lnTo>
                <a:lnTo>
                  <a:pt x="735143" y="520496"/>
                </a:lnTo>
                <a:lnTo>
                  <a:pt x="281952" y="520496"/>
                </a:lnTo>
                <a:lnTo>
                  <a:pt x="237699" y="516445"/>
                </a:lnTo>
                <a:lnTo>
                  <a:pt x="196084" y="504777"/>
                </a:lnTo>
                <a:lnTo>
                  <a:pt x="157837" y="486217"/>
                </a:lnTo>
                <a:lnTo>
                  <a:pt x="123685" y="461492"/>
                </a:lnTo>
                <a:close/>
              </a:path>
              <a:path w="769619" h="811530">
                <a:moveTo>
                  <a:pt x="460756" y="115100"/>
                </a:moveTo>
                <a:lnTo>
                  <a:pt x="487263" y="149941"/>
                </a:lnTo>
                <a:lnTo>
                  <a:pt x="507207" y="189303"/>
                </a:lnTo>
                <a:lnTo>
                  <a:pt x="519772" y="232364"/>
                </a:lnTo>
                <a:lnTo>
                  <a:pt x="524141" y="278307"/>
                </a:lnTo>
                <a:lnTo>
                  <a:pt x="519212" y="327055"/>
                </a:lnTo>
                <a:lnTo>
                  <a:pt x="505078" y="372487"/>
                </a:lnTo>
                <a:lnTo>
                  <a:pt x="482722" y="413622"/>
                </a:lnTo>
                <a:lnTo>
                  <a:pt x="453124" y="449479"/>
                </a:lnTo>
                <a:lnTo>
                  <a:pt x="417267" y="479077"/>
                </a:lnTo>
                <a:lnTo>
                  <a:pt x="376132" y="501433"/>
                </a:lnTo>
                <a:lnTo>
                  <a:pt x="330699" y="515567"/>
                </a:lnTo>
                <a:lnTo>
                  <a:pt x="281952" y="520496"/>
                </a:lnTo>
                <a:lnTo>
                  <a:pt x="735143" y="520496"/>
                </a:lnTo>
                <a:lnTo>
                  <a:pt x="736099" y="518696"/>
                </a:lnTo>
                <a:lnTo>
                  <a:pt x="755099" y="472364"/>
                </a:lnTo>
                <a:lnTo>
                  <a:pt x="769518" y="423875"/>
                </a:lnTo>
                <a:lnTo>
                  <a:pt x="460756" y="115100"/>
                </a:lnTo>
                <a:close/>
              </a:path>
              <a:path w="769619" h="811530">
                <a:moveTo>
                  <a:pt x="31496" y="470001"/>
                </a:moveTo>
                <a:lnTo>
                  <a:pt x="30480" y="470916"/>
                </a:lnTo>
                <a:lnTo>
                  <a:pt x="32410" y="470916"/>
                </a:lnTo>
                <a:lnTo>
                  <a:pt x="31496" y="470001"/>
                </a:lnTo>
                <a:close/>
              </a:path>
              <a:path w="769619" h="811530">
                <a:moveTo>
                  <a:pt x="46697" y="220573"/>
                </a:moveTo>
                <a:lnTo>
                  <a:pt x="43690" y="234609"/>
                </a:lnTo>
                <a:lnTo>
                  <a:pt x="41506" y="248923"/>
                </a:lnTo>
                <a:lnTo>
                  <a:pt x="40175" y="263493"/>
                </a:lnTo>
                <a:lnTo>
                  <a:pt x="39725" y="278282"/>
                </a:lnTo>
                <a:lnTo>
                  <a:pt x="39842" y="285803"/>
                </a:lnTo>
                <a:lnTo>
                  <a:pt x="40188" y="293242"/>
                </a:lnTo>
                <a:lnTo>
                  <a:pt x="40759" y="300624"/>
                </a:lnTo>
                <a:lnTo>
                  <a:pt x="41554" y="307949"/>
                </a:lnTo>
                <a:lnTo>
                  <a:pt x="40768" y="300622"/>
                </a:lnTo>
                <a:lnTo>
                  <a:pt x="40204" y="293235"/>
                </a:lnTo>
                <a:lnTo>
                  <a:pt x="39864" y="285803"/>
                </a:lnTo>
                <a:lnTo>
                  <a:pt x="39751" y="278282"/>
                </a:lnTo>
                <a:lnTo>
                  <a:pt x="40197" y="263489"/>
                </a:lnTo>
                <a:lnTo>
                  <a:pt x="41519" y="248916"/>
                </a:lnTo>
                <a:lnTo>
                  <a:pt x="43694" y="234602"/>
                </a:lnTo>
                <a:lnTo>
                  <a:pt x="46697" y="220573"/>
                </a:lnTo>
                <a:close/>
              </a:path>
              <a:path w="769619" h="811530">
                <a:moveTo>
                  <a:pt x="102209" y="0"/>
                </a:moveTo>
                <a:lnTo>
                  <a:pt x="71120" y="0"/>
                </a:lnTo>
                <a:lnTo>
                  <a:pt x="43462" y="5611"/>
                </a:lnTo>
                <a:lnTo>
                  <a:pt x="20853" y="20891"/>
                </a:lnTo>
                <a:lnTo>
                  <a:pt x="5597" y="43505"/>
                </a:lnTo>
                <a:lnTo>
                  <a:pt x="0" y="71119"/>
                </a:lnTo>
                <a:lnTo>
                  <a:pt x="0" y="110540"/>
                </a:lnTo>
                <a:lnTo>
                  <a:pt x="63398" y="173939"/>
                </a:lnTo>
                <a:lnTo>
                  <a:pt x="61912" y="177050"/>
                </a:lnTo>
                <a:lnTo>
                  <a:pt x="60477" y="180212"/>
                </a:lnTo>
                <a:lnTo>
                  <a:pt x="59118" y="183400"/>
                </a:lnTo>
                <a:lnTo>
                  <a:pt x="79756" y="145093"/>
                </a:lnTo>
                <a:lnTo>
                  <a:pt x="106687" y="111298"/>
                </a:lnTo>
                <a:lnTo>
                  <a:pt x="139126" y="82800"/>
                </a:lnTo>
                <a:lnTo>
                  <a:pt x="168602" y="65023"/>
                </a:lnTo>
                <a:lnTo>
                  <a:pt x="167233" y="65023"/>
                </a:lnTo>
                <a:lnTo>
                  <a:pt x="102209" y="0"/>
                </a:lnTo>
                <a:close/>
              </a:path>
              <a:path w="769619" h="811530">
                <a:moveTo>
                  <a:pt x="282347" y="36106"/>
                </a:moveTo>
                <a:lnTo>
                  <a:pt x="281952" y="36106"/>
                </a:lnTo>
                <a:lnTo>
                  <a:pt x="327074" y="40320"/>
                </a:lnTo>
                <a:lnTo>
                  <a:pt x="369435" y="52449"/>
                </a:lnTo>
                <a:lnTo>
                  <a:pt x="408259" y="71719"/>
                </a:lnTo>
                <a:lnTo>
                  <a:pt x="442772" y="97358"/>
                </a:lnTo>
                <a:lnTo>
                  <a:pt x="408268" y="71708"/>
                </a:lnTo>
                <a:lnTo>
                  <a:pt x="369447" y="52425"/>
                </a:lnTo>
                <a:lnTo>
                  <a:pt x="327081" y="40286"/>
                </a:lnTo>
                <a:lnTo>
                  <a:pt x="282347" y="36106"/>
                </a:lnTo>
                <a:close/>
              </a:path>
              <a:path w="769619" h="811530">
                <a:moveTo>
                  <a:pt x="176288" y="60388"/>
                </a:moveTo>
                <a:lnTo>
                  <a:pt x="173240" y="61874"/>
                </a:lnTo>
                <a:lnTo>
                  <a:pt x="170218" y="63411"/>
                </a:lnTo>
                <a:lnTo>
                  <a:pt x="167233" y="65023"/>
                </a:lnTo>
                <a:lnTo>
                  <a:pt x="168602" y="65023"/>
                </a:lnTo>
                <a:lnTo>
                  <a:pt x="176288" y="60388"/>
                </a:lnTo>
                <a:close/>
              </a:path>
              <a:path w="769619" h="811530">
                <a:moveTo>
                  <a:pt x="281940" y="36067"/>
                </a:moveTo>
                <a:lnTo>
                  <a:pt x="265194" y="36644"/>
                </a:lnTo>
                <a:lnTo>
                  <a:pt x="248743" y="38347"/>
                </a:lnTo>
                <a:lnTo>
                  <a:pt x="232582" y="41147"/>
                </a:lnTo>
                <a:lnTo>
                  <a:pt x="216890" y="44970"/>
                </a:lnTo>
                <a:lnTo>
                  <a:pt x="232692" y="41136"/>
                </a:lnTo>
                <a:lnTo>
                  <a:pt x="248740" y="38371"/>
                </a:lnTo>
                <a:lnTo>
                  <a:pt x="265194" y="36678"/>
                </a:lnTo>
                <a:lnTo>
                  <a:pt x="281952" y="36106"/>
                </a:lnTo>
                <a:lnTo>
                  <a:pt x="282347" y="36106"/>
                </a:lnTo>
                <a:lnTo>
                  <a:pt x="281940" y="36067"/>
                </a:lnTo>
                <a:close/>
              </a:path>
            </a:pathLst>
          </a:custGeom>
          <a:solidFill>
            <a:srgbClr val="4C9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9524" y="2098636"/>
            <a:ext cx="322580" cy="358775"/>
          </a:xfrm>
          <a:custGeom>
            <a:avLst/>
            <a:gdLst/>
            <a:ahLst/>
            <a:cxnLst/>
            <a:rect l="l" t="t" r="r" b="b"/>
            <a:pathLst>
              <a:path w="322580" h="358775">
                <a:moveTo>
                  <a:pt x="31089" y="0"/>
                </a:moveTo>
                <a:lnTo>
                  <a:pt x="0" y="0"/>
                </a:lnTo>
                <a:lnTo>
                  <a:pt x="0" y="30480"/>
                </a:lnTo>
                <a:lnTo>
                  <a:pt x="71729" y="102311"/>
                </a:lnTo>
                <a:lnTo>
                  <a:pt x="71729" y="110540"/>
                </a:lnTo>
                <a:lnTo>
                  <a:pt x="319430" y="358241"/>
                </a:lnTo>
                <a:lnTo>
                  <a:pt x="320517" y="347214"/>
                </a:lnTo>
                <a:lnTo>
                  <a:pt x="321348" y="336092"/>
                </a:lnTo>
                <a:lnTo>
                  <a:pt x="321930" y="324894"/>
                </a:lnTo>
                <a:lnTo>
                  <a:pt x="322275" y="313639"/>
                </a:lnTo>
                <a:lnTo>
                  <a:pt x="322478" y="310083"/>
                </a:lnTo>
                <a:lnTo>
                  <a:pt x="321449" y="270810"/>
                </a:lnTo>
                <a:lnTo>
                  <a:pt x="79451" y="18999"/>
                </a:lnTo>
                <a:lnTo>
                  <a:pt x="79248" y="18999"/>
                </a:lnTo>
                <a:lnTo>
                  <a:pt x="68980" y="11101"/>
                </a:lnTo>
                <a:lnTo>
                  <a:pt x="57378" y="5118"/>
                </a:lnTo>
                <a:lnTo>
                  <a:pt x="44672" y="1325"/>
                </a:lnTo>
                <a:lnTo>
                  <a:pt x="31089" y="0"/>
                </a:lnTo>
                <a:close/>
              </a:path>
              <a:path w="322580" h="358775">
                <a:moveTo>
                  <a:pt x="79349" y="18897"/>
                </a:moveTo>
                <a:close/>
              </a:path>
            </a:pathLst>
          </a:custGeom>
          <a:solidFill>
            <a:srgbClr val="4C9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6293" y="2603728"/>
            <a:ext cx="127000" cy="30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18552" y="2195702"/>
            <a:ext cx="362585" cy="362585"/>
          </a:xfrm>
          <a:custGeom>
            <a:avLst/>
            <a:gdLst/>
            <a:ahLst/>
            <a:cxnLst/>
            <a:rect l="l" t="t" r="r" b="b"/>
            <a:pathLst>
              <a:path w="362585" h="362585">
                <a:moveTo>
                  <a:pt x="181241" y="0"/>
                </a:moveTo>
                <a:lnTo>
                  <a:pt x="133116" y="6485"/>
                </a:lnTo>
                <a:lnTo>
                  <a:pt x="89836" y="24780"/>
                </a:lnTo>
                <a:lnTo>
                  <a:pt x="53144" y="53144"/>
                </a:lnTo>
                <a:lnTo>
                  <a:pt x="24780" y="89836"/>
                </a:lnTo>
                <a:lnTo>
                  <a:pt x="6485" y="133116"/>
                </a:lnTo>
                <a:lnTo>
                  <a:pt x="0" y="181241"/>
                </a:lnTo>
                <a:lnTo>
                  <a:pt x="6485" y="229361"/>
                </a:lnTo>
                <a:lnTo>
                  <a:pt x="24780" y="272637"/>
                </a:lnTo>
                <a:lnTo>
                  <a:pt x="53144" y="309327"/>
                </a:lnTo>
                <a:lnTo>
                  <a:pt x="89836" y="337690"/>
                </a:lnTo>
                <a:lnTo>
                  <a:pt x="133116" y="355985"/>
                </a:lnTo>
                <a:lnTo>
                  <a:pt x="181241" y="362470"/>
                </a:lnTo>
                <a:lnTo>
                  <a:pt x="229367" y="355985"/>
                </a:lnTo>
                <a:lnTo>
                  <a:pt x="272646" y="337690"/>
                </a:lnTo>
                <a:lnTo>
                  <a:pt x="276274" y="334886"/>
                </a:lnTo>
                <a:lnTo>
                  <a:pt x="252399" y="334886"/>
                </a:lnTo>
                <a:lnTo>
                  <a:pt x="239015" y="305993"/>
                </a:lnTo>
                <a:lnTo>
                  <a:pt x="158915" y="305993"/>
                </a:lnTo>
                <a:lnTo>
                  <a:pt x="158915" y="261696"/>
                </a:lnTo>
                <a:lnTo>
                  <a:pt x="291847" y="261696"/>
                </a:lnTo>
                <a:lnTo>
                  <a:pt x="298627" y="252158"/>
                </a:lnTo>
                <a:lnTo>
                  <a:pt x="301371" y="247421"/>
                </a:lnTo>
                <a:lnTo>
                  <a:pt x="302171" y="245973"/>
                </a:lnTo>
                <a:lnTo>
                  <a:pt x="302945" y="244500"/>
                </a:lnTo>
                <a:lnTo>
                  <a:pt x="303682" y="243027"/>
                </a:lnTo>
                <a:lnTo>
                  <a:pt x="350220" y="243027"/>
                </a:lnTo>
                <a:lnTo>
                  <a:pt x="354011" y="234061"/>
                </a:lnTo>
                <a:lnTo>
                  <a:pt x="158915" y="234061"/>
                </a:lnTo>
                <a:lnTo>
                  <a:pt x="158915" y="209600"/>
                </a:lnTo>
                <a:lnTo>
                  <a:pt x="165505" y="173039"/>
                </a:lnTo>
                <a:lnTo>
                  <a:pt x="180003" y="147808"/>
                </a:lnTo>
                <a:lnTo>
                  <a:pt x="182753" y="144094"/>
                </a:lnTo>
                <a:lnTo>
                  <a:pt x="59791" y="144094"/>
                </a:lnTo>
                <a:lnTo>
                  <a:pt x="19304" y="131724"/>
                </a:lnTo>
                <a:lnTo>
                  <a:pt x="27792" y="109624"/>
                </a:lnTo>
                <a:lnTo>
                  <a:pt x="39238" y="88982"/>
                </a:lnTo>
                <a:lnTo>
                  <a:pt x="70307" y="53289"/>
                </a:lnTo>
                <a:lnTo>
                  <a:pt x="104170" y="30451"/>
                </a:lnTo>
                <a:lnTo>
                  <a:pt x="136982" y="17780"/>
                </a:lnTo>
                <a:lnTo>
                  <a:pt x="256085" y="17780"/>
                </a:lnTo>
                <a:lnTo>
                  <a:pt x="229367" y="6485"/>
                </a:lnTo>
                <a:lnTo>
                  <a:pt x="181241" y="0"/>
                </a:lnTo>
                <a:close/>
              </a:path>
              <a:path w="362585" h="362585">
                <a:moveTo>
                  <a:pt x="350220" y="243027"/>
                </a:moveTo>
                <a:lnTo>
                  <a:pt x="303682" y="243027"/>
                </a:lnTo>
                <a:lnTo>
                  <a:pt x="332409" y="257517"/>
                </a:lnTo>
                <a:lnTo>
                  <a:pt x="331393" y="259537"/>
                </a:lnTo>
                <a:lnTo>
                  <a:pt x="294408" y="307187"/>
                </a:lnTo>
                <a:lnTo>
                  <a:pt x="252399" y="334886"/>
                </a:lnTo>
                <a:lnTo>
                  <a:pt x="276274" y="334886"/>
                </a:lnTo>
                <a:lnTo>
                  <a:pt x="309338" y="309327"/>
                </a:lnTo>
                <a:lnTo>
                  <a:pt x="337702" y="272637"/>
                </a:lnTo>
                <a:lnTo>
                  <a:pt x="350220" y="243027"/>
                </a:lnTo>
                <a:close/>
              </a:path>
              <a:path w="362585" h="362585">
                <a:moveTo>
                  <a:pt x="291847" y="261696"/>
                </a:moveTo>
                <a:lnTo>
                  <a:pt x="203212" y="261696"/>
                </a:lnTo>
                <a:lnTo>
                  <a:pt x="203212" y="305993"/>
                </a:lnTo>
                <a:lnTo>
                  <a:pt x="239015" y="305993"/>
                </a:lnTo>
                <a:lnTo>
                  <a:pt x="238874" y="305689"/>
                </a:lnTo>
                <a:lnTo>
                  <a:pt x="256660" y="295790"/>
                </a:lnTo>
                <a:lnTo>
                  <a:pt x="272718" y="283424"/>
                </a:lnTo>
                <a:lnTo>
                  <a:pt x="286792" y="268807"/>
                </a:lnTo>
                <a:lnTo>
                  <a:pt x="291847" y="261696"/>
                </a:lnTo>
                <a:close/>
              </a:path>
              <a:path w="362585" h="362585">
                <a:moveTo>
                  <a:pt x="309754" y="53682"/>
                </a:moveTo>
                <a:lnTo>
                  <a:pt x="180886" y="53682"/>
                </a:lnTo>
                <a:lnTo>
                  <a:pt x="207016" y="57647"/>
                </a:lnTo>
                <a:lnTo>
                  <a:pt x="227530" y="68921"/>
                </a:lnTo>
                <a:lnTo>
                  <a:pt x="240932" y="86574"/>
                </a:lnTo>
                <a:lnTo>
                  <a:pt x="245732" y="109677"/>
                </a:lnTo>
                <a:lnTo>
                  <a:pt x="239088" y="137814"/>
                </a:lnTo>
                <a:lnTo>
                  <a:pt x="224472" y="157513"/>
                </a:lnTo>
                <a:lnTo>
                  <a:pt x="209856" y="176148"/>
                </a:lnTo>
                <a:lnTo>
                  <a:pt x="203212" y="201091"/>
                </a:lnTo>
                <a:lnTo>
                  <a:pt x="203212" y="234061"/>
                </a:lnTo>
                <a:lnTo>
                  <a:pt x="354011" y="234061"/>
                </a:lnTo>
                <a:lnTo>
                  <a:pt x="355998" y="229361"/>
                </a:lnTo>
                <a:lnTo>
                  <a:pt x="362483" y="181241"/>
                </a:lnTo>
                <a:lnTo>
                  <a:pt x="355998" y="133116"/>
                </a:lnTo>
                <a:lnTo>
                  <a:pt x="337702" y="89836"/>
                </a:lnTo>
                <a:lnTo>
                  <a:pt x="309754" y="53682"/>
                </a:lnTo>
                <a:close/>
              </a:path>
              <a:path w="362585" h="362585">
                <a:moveTo>
                  <a:pt x="256085" y="17780"/>
                </a:moveTo>
                <a:lnTo>
                  <a:pt x="136982" y="17780"/>
                </a:lnTo>
                <a:lnTo>
                  <a:pt x="148043" y="58635"/>
                </a:lnTo>
                <a:lnTo>
                  <a:pt x="135654" y="62684"/>
                </a:lnTo>
                <a:lnTo>
                  <a:pt x="101727" y="82194"/>
                </a:lnTo>
                <a:lnTo>
                  <a:pt x="74556" y="112328"/>
                </a:lnTo>
                <a:lnTo>
                  <a:pt x="59791" y="144094"/>
                </a:lnTo>
                <a:lnTo>
                  <a:pt x="182753" y="144094"/>
                </a:lnTo>
                <a:lnTo>
                  <a:pt x="194501" y="128226"/>
                </a:lnTo>
                <a:lnTo>
                  <a:pt x="195139" y="126326"/>
                </a:lnTo>
                <a:lnTo>
                  <a:pt x="116738" y="126326"/>
                </a:lnTo>
                <a:lnTo>
                  <a:pt x="116749" y="109624"/>
                </a:lnTo>
                <a:lnTo>
                  <a:pt x="121478" y="86724"/>
                </a:lnTo>
                <a:lnTo>
                  <a:pt x="134724" y="69054"/>
                </a:lnTo>
                <a:lnTo>
                  <a:pt x="155014" y="57697"/>
                </a:lnTo>
                <a:lnTo>
                  <a:pt x="180886" y="53682"/>
                </a:lnTo>
                <a:lnTo>
                  <a:pt x="309754" y="53682"/>
                </a:lnTo>
                <a:lnTo>
                  <a:pt x="309338" y="53144"/>
                </a:lnTo>
                <a:lnTo>
                  <a:pt x="272646" y="24780"/>
                </a:lnTo>
                <a:lnTo>
                  <a:pt x="256085" y="17780"/>
                </a:lnTo>
                <a:close/>
              </a:path>
              <a:path w="362585" h="362585">
                <a:moveTo>
                  <a:pt x="180886" y="89115"/>
                </a:moveTo>
                <a:lnTo>
                  <a:pt x="173300" y="90937"/>
                </a:lnTo>
                <a:lnTo>
                  <a:pt x="166974" y="96246"/>
                </a:lnTo>
                <a:lnTo>
                  <a:pt x="162642" y="104814"/>
                </a:lnTo>
                <a:lnTo>
                  <a:pt x="161036" y="116408"/>
                </a:lnTo>
                <a:lnTo>
                  <a:pt x="161036" y="126326"/>
                </a:lnTo>
                <a:lnTo>
                  <a:pt x="195139" y="126326"/>
                </a:lnTo>
                <a:lnTo>
                  <a:pt x="201091" y="108610"/>
                </a:lnTo>
                <a:lnTo>
                  <a:pt x="199529" y="100779"/>
                </a:lnTo>
                <a:lnTo>
                  <a:pt x="195241" y="94610"/>
                </a:lnTo>
                <a:lnTo>
                  <a:pt x="188827" y="90567"/>
                </a:lnTo>
                <a:lnTo>
                  <a:pt x="180886" y="89115"/>
                </a:lnTo>
                <a:close/>
              </a:path>
            </a:pathLst>
          </a:custGeom>
          <a:solidFill>
            <a:srgbClr val="90B9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5290" y="2249385"/>
            <a:ext cx="128993" cy="252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57592" y="2134742"/>
            <a:ext cx="484505" cy="484505"/>
          </a:xfrm>
          <a:custGeom>
            <a:avLst/>
            <a:gdLst/>
            <a:ahLst/>
            <a:cxnLst/>
            <a:rect l="l" t="t" r="r" b="b"/>
            <a:pathLst>
              <a:path w="484505" h="484505">
                <a:moveTo>
                  <a:pt x="242201" y="0"/>
                </a:moveTo>
                <a:lnTo>
                  <a:pt x="193450" y="4929"/>
                </a:lnTo>
                <a:lnTo>
                  <a:pt x="148014" y="19062"/>
                </a:lnTo>
                <a:lnTo>
                  <a:pt x="106877" y="41419"/>
                </a:lnTo>
                <a:lnTo>
                  <a:pt x="71018" y="71016"/>
                </a:lnTo>
                <a:lnTo>
                  <a:pt x="41419" y="106874"/>
                </a:lnTo>
                <a:lnTo>
                  <a:pt x="19063" y="148009"/>
                </a:lnTo>
                <a:lnTo>
                  <a:pt x="4929" y="193441"/>
                </a:lnTo>
                <a:lnTo>
                  <a:pt x="0" y="242189"/>
                </a:lnTo>
                <a:lnTo>
                  <a:pt x="4929" y="290940"/>
                </a:lnTo>
                <a:lnTo>
                  <a:pt x="19063" y="336375"/>
                </a:lnTo>
                <a:lnTo>
                  <a:pt x="41419" y="377513"/>
                </a:lnTo>
                <a:lnTo>
                  <a:pt x="71018" y="413372"/>
                </a:lnTo>
                <a:lnTo>
                  <a:pt x="106877" y="442970"/>
                </a:lnTo>
                <a:lnTo>
                  <a:pt x="148014" y="465327"/>
                </a:lnTo>
                <a:lnTo>
                  <a:pt x="193450" y="479461"/>
                </a:lnTo>
                <a:lnTo>
                  <a:pt x="242201" y="484390"/>
                </a:lnTo>
                <a:lnTo>
                  <a:pt x="290952" y="479461"/>
                </a:lnTo>
                <a:lnTo>
                  <a:pt x="336386" y="465327"/>
                </a:lnTo>
                <a:lnTo>
                  <a:pt x="377522" y="442970"/>
                </a:lnTo>
                <a:lnTo>
                  <a:pt x="401193" y="423430"/>
                </a:lnTo>
                <a:lnTo>
                  <a:pt x="242201" y="423430"/>
                </a:lnTo>
                <a:lnTo>
                  <a:pt x="194076" y="416945"/>
                </a:lnTo>
                <a:lnTo>
                  <a:pt x="150796" y="398650"/>
                </a:lnTo>
                <a:lnTo>
                  <a:pt x="114104" y="370285"/>
                </a:lnTo>
                <a:lnTo>
                  <a:pt x="85740" y="333593"/>
                </a:lnTo>
                <a:lnTo>
                  <a:pt x="67445" y="290314"/>
                </a:lnTo>
                <a:lnTo>
                  <a:pt x="60959" y="242189"/>
                </a:lnTo>
                <a:lnTo>
                  <a:pt x="67445" y="194068"/>
                </a:lnTo>
                <a:lnTo>
                  <a:pt x="85740" y="150793"/>
                </a:lnTo>
                <a:lnTo>
                  <a:pt x="114104" y="114103"/>
                </a:lnTo>
                <a:lnTo>
                  <a:pt x="150796" y="85740"/>
                </a:lnTo>
                <a:lnTo>
                  <a:pt x="194076" y="67445"/>
                </a:lnTo>
                <a:lnTo>
                  <a:pt x="242201" y="60960"/>
                </a:lnTo>
                <a:lnTo>
                  <a:pt x="401195" y="60960"/>
                </a:lnTo>
                <a:lnTo>
                  <a:pt x="377522" y="41419"/>
                </a:lnTo>
                <a:lnTo>
                  <a:pt x="336386" y="19062"/>
                </a:lnTo>
                <a:lnTo>
                  <a:pt x="290952" y="4929"/>
                </a:lnTo>
                <a:lnTo>
                  <a:pt x="242201" y="0"/>
                </a:lnTo>
                <a:close/>
              </a:path>
              <a:path w="484505" h="484505">
                <a:moveTo>
                  <a:pt x="401195" y="60960"/>
                </a:moveTo>
                <a:lnTo>
                  <a:pt x="242201" y="60960"/>
                </a:lnTo>
                <a:lnTo>
                  <a:pt x="290326" y="67445"/>
                </a:lnTo>
                <a:lnTo>
                  <a:pt x="333603" y="85740"/>
                </a:lnTo>
                <a:lnTo>
                  <a:pt x="370292" y="114103"/>
                </a:lnTo>
                <a:lnTo>
                  <a:pt x="398653" y="150793"/>
                </a:lnTo>
                <a:lnTo>
                  <a:pt x="416946" y="194068"/>
                </a:lnTo>
                <a:lnTo>
                  <a:pt x="423430" y="242189"/>
                </a:lnTo>
                <a:lnTo>
                  <a:pt x="416946" y="290314"/>
                </a:lnTo>
                <a:lnTo>
                  <a:pt x="398653" y="333593"/>
                </a:lnTo>
                <a:lnTo>
                  <a:pt x="370292" y="370285"/>
                </a:lnTo>
                <a:lnTo>
                  <a:pt x="333603" y="398650"/>
                </a:lnTo>
                <a:lnTo>
                  <a:pt x="290326" y="416945"/>
                </a:lnTo>
                <a:lnTo>
                  <a:pt x="242201" y="423430"/>
                </a:lnTo>
                <a:lnTo>
                  <a:pt x="401193" y="423430"/>
                </a:lnTo>
                <a:lnTo>
                  <a:pt x="442974" y="377513"/>
                </a:lnTo>
                <a:lnTo>
                  <a:pt x="465329" y="336375"/>
                </a:lnTo>
                <a:lnTo>
                  <a:pt x="479461" y="290940"/>
                </a:lnTo>
                <a:lnTo>
                  <a:pt x="484390" y="242189"/>
                </a:lnTo>
                <a:lnTo>
                  <a:pt x="479461" y="193441"/>
                </a:lnTo>
                <a:lnTo>
                  <a:pt x="465329" y="148009"/>
                </a:lnTo>
                <a:lnTo>
                  <a:pt x="442974" y="106874"/>
                </a:lnTo>
                <a:lnTo>
                  <a:pt x="413378" y="71016"/>
                </a:lnTo>
                <a:lnTo>
                  <a:pt x="401195" y="6096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7856" y="2213483"/>
            <a:ext cx="128905" cy="126364"/>
          </a:xfrm>
          <a:custGeom>
            <a:avLst/>
            <a:gdLst/>
            <a:ahLst/>
            <a:cxnLst/>
            <a:rect l="l" t="t" r="r" b="b"/>
            <a:pathLst>
              <a:path w="128905" h="126364">
                <a:moveTo>
                  <a:pt x="117678" y="0"/>
                </a:moveTo>
                <a:lnTo>
                  <a:pt x="69568" y="21524"/>
                </a:lnTo>
                <a:lnTo>
                  <a:pt x="34161" y="52322"/>
                </a:lnTo>
                <a:lnTo>
                  <a:pt x="8483" y="91844"/>
                </a:lnTo>
                <a:lnTo>
                  <a:pt x="0" y="113944"/>
                </a:lnTo>
                <a:lnTo>
                  <a:pt x="40487" y="126314"/>
                </a:lnTo>
                <a:lnTo>
                  <a:pt x="46774" y="109896"/>
                </a:lnTo>
                <a:lnTo>
                  <a:pt x="55243" y="94548"/>
                </a:lnTo>
                <a:lnTo>
                  <a:pt x="82410" y="64414"/>
                </a:lnTo>
                <a:lnTo>
                  <a:pt x="116350" y="44904"/>
                </a:lnTo>
                <a:lnTo>
                  <a:pt x="128739" y="40855"/>
                </a:lnTo>
                <a:lnTo>
                  <a:pt x="117678" y="0"/>
                </a:lnTo>
                <a:close/>
              </a:path>
            </a:pathLst>
          </a:custGeom>
          <a:solidFill>
            <a:srgbClr val="DF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7426" y="2438730"/>
            <a:ext cx="93535" cy="91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9498" y="2098687"/>
            <a:ext cx="102234" cy="1104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79498" y="2568575"/>
            <a:ext cx="102235" cy="866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7851" y="2098687"/>
            <a:ext cx="102235" cy="110489"/>
          </a:xfrm>
          <a:custGeom>
            <a:avLst/>
            <a:gdLst/>
            <a:ahLst/>
            <a:cxnLst/>
            <a:rect l="l" t="t" r="r" b="b"/>
            <a:pathLst>
              <a:path w="102234" h="110489">
                <a:moveTo>
                  <a:pt x="102235" y="0"/>
                </a:moveTo>
                <a:lnTo>
                  <a:pt x="71120" y="0"/>
                </a:lnTo>
                <a:lnTo>
                  <a:pt x="43467" y="5597"/>
                </a:lnTo>
                <a:lnTo>
                  <a:pt x="20858" y="20853"/>
                </a:lnTo>
                <a:lnTo>
                  <a:pt x="5599" y="43462"/>
                </a:lnTo>
                <a:lnTo>
                  <a:pt x="0" y="71120"/>
                </a:lnTo>
                <a:lnTo>
                  <a:pt x="0" y="110490"/>
                </a:lnTo>
                <a:lnTo>
                  <a:pt x="30480" y="110490"/>
                </a:lnTo>
                <a:lnTo>
                  <a:pt x="30480" y="71120"/>
                </a:lnTo>
                <a:lnTo>
                  <a:pt x="33677" y="55318"/>
                </a:lnTo>
                <a:lnTo>
                  <a:pt x="42394" y="42398"/>
                </a:lnTo>
                <a:lnTo>
                  <a:pt x="55313" y="33679"/>
                </a:lnTo>
                <a:lnTo>
                  <a:pt x="71120" y="30480"/>
                </a:lnTo>
                <a:lnTo>
                  <a:pt x="102235" y="30480"/>
                </a:lnTo>
                <a:lnTo>
                  <a:pt x="102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7853" y="2568575"/>
            <a:ext cx="102234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5998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68" y="557352"/>
                </a:lnTo>
                <a:lnTo>
                  <a:pt x="9328" y="605367"/>
                </a:lnTo>
                <a:lnTo>
                  <a:pt x="20659" y="651824"/>
                </a:lnTo>
                <a:lnTo>
                  <a:pt x="36144" y="696504"/>
                </a:lnTo>
                <a:lnTo>
                  <a:pt x="55562" y="739188"/>
                </a:lnTo>
                <a:lnTo>
                  <a:pt x="78695" y="779657"/>
                </a:lnTo>
                <a:lnTo>
                  <a:pt x="105324" y="817691"/>
                </a:lnTo>
                <a:lnTo>
                  <a:pt x="135229" y="853071"/>
                </a:lnTo>
                <a:lnTo>
                  <a:pt x="168192" y="885579"/>
                </a:lnTo>
                <a:lnTo>
                  <a:pt x="203993" y="914994"/>
                </a:lnTo>
                <a:lnTo>
                  <a:pt x="242414" y="941098"/>
                </a:lnTo>
                <a:lnTo>
                  <a:pt x="283235" y="963671"/>
                </a:lnTo>
                <a:lnTo>
                  <a:pt x="326237" y="982494"/>
                </a:lnTo>
                <a:lnTo>
                  <a:pt x="371201" y="997348"/>
                </a:lnTo>
                <a:lnTo>
                  <a:pt x="417909" y="1008014"/>
                </a:lnTo>
                <a:lnTo>
                  <a:pt x="466140" y="1014272"/>
                </a:lnTo>
                <a:lnTo>
                  <a:pt x="508000" y="1016000"/>
                </a:lnTo>
                <a:lnTo>
                  <a:pt x="517277" y="1015920"/>
                </a:lnTo>
                <a:lnTo>
                  <a:pt x="564365" y="1012828"/>
                </a:lnTo>
                <a:lnTo>
                  <a:pt x="602688" y="1007119"/>
                </a:lnTo>
                <a:lnTo>
                  <a:pt x="666705" y="990651"/>
                </a:lnTo>
                <a:lnTo>
                  <a:pt x="710128" y="974136"/>
                </a:lnTo>
                <a:lnTo>
                  <a:pt x="751545" y="953865"/>
                </a:lnTo>
                <a:lnTo>
                  <a:pt x="790746" y="930046"/>
                </a:lnTo>
                <a:lnTo>
                  <a:pt x="827523" y="902890"/>
                </a:lnTo>
                <a:lnTo>
                  <a:pt x="861665" y="872607"/>
                </a:lnTo>
                <a:lnTo>
                  <a:pt x="892962" y="839406"/>
                </a:lnTo>
                <a:lnTo>
                  <a:pt x="921205" y="803498"/>
                </a:lnTo>
                <a:lnTo>
                  <a:pt x="946184" y="765092"/>
                </a:lnTo>
                <a:lnTo>
                  <a:pt x="967689" y="724399"/>
                </a:lnTo>
                <a:lnTo>
                  <a:pt x="985512" y="681628"/>
                </a:lnTo>
                <a:lnTo>
                  <a:pt x="999440" y="636990"/>
                </a:lnTo>
                <a:lnTo>
                  <a:pt x="1009267" y="590694"/>
                </a:lnTo>
                <a:lnTo>
                  <a:pt x="1014780" y="542950"/>
                </a:lnTo>
                <a:lnTo>
                  <a:pt x="1015923" y="516804"/>
                </a:lnTo>
                <a:lnTo>
                  <a:pt x="1015898" y="500481"/>
                </a:lnTo>
                <a:lnTo>
                  <a:pt x="1012929" y="452179"/>
                </a:lnTo>
                <a:lnTo>
                  <a:pt x="1005558" y="405198"/>
                </a:lnTo>
                <a:lnTo>
                  <a:pt x="993994" y="359745"/>
                </a:lnTo>
                <a:lnTo>
                  <a:pt x="978444" y="316029"/>
                </a:lnTo>
                <a:lnTo>
                  <a:pt x="959115" y="274255"/>
                </a:lnTo>
                <a:lnTo>
                  <a:pt x="936215" y="234631"/>
                </a:lnTo>
                <a:lnTo>
                  <a:pt x="909952" y="197366"/>
                </a:lnTo>
                <a:lnTo>
                  <a:pt x="880533" y="162665"/>
                </a:lnTo>
                <a:lnTo>
                  <a:pt x="848165" y="130737"/>
                </a:lnTo>
                <a:lnTo>
                  <a:pt x="813057" y="101789"/>
                </a:lnTo>
                <a:lnTo>
                  <a:pt x="775416" y="76027"/>
                </a:lnTo>
                <a:lnTo>
                  <a:pt x="735449" y="53661"/>
                </a:lnTo>
                <a:lnTo>
                  <a:pt x="693365" y="34895"/>
                </a:lnTo>
                <a:lnTo>
                  <a:pt x="649370" y="19939"/>
                </a:lnTo>
                <a:lnTo>
                  <a:pt x="603672" y="9000"/>
                </a:lnTo>
                <a:lnTo>
                  <a:pt x="556480" y="2284"/>
                </a:lnTo>
                <a:lnTo>
                  <a:pt x="508000" y="0"/>
                </a:lnTo>
                <a:close/>
              </a:path>
            </a:pathLst>
          </a:custGeom>
          <a:solidFill>
            <a:srgbClr val="E9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3526" y="2170429"/>
            <a:ext cx="728980" cy="803275"/>
          </a:xfrm>
          <a:custGeom>
            <a:avLst/>
            <a:gdLst/>
            <a:ahLst/>
            <a:cxnLst/>
            <a:rect l="l" t="t" r="r" b="b"/>
            <a:pathLst>
              <a:path w="728979" h="803275">
                <a:moveTo>
                  <a:pt x="440944" y="0"/>
                </a:moveTo>
                <a:lnTo>
                  <a:pt x="0" y="0"/>
                </a:lnTo>
                <a:lnTo>
                  <a:pt x="0" y="589991"/>
                </a:lnTo>
                <a:lnTo>
                  <a:pt x="178612" y="768604"/>
                </a:lnTo>
                <a:lnTo>
                  <a:pt x="178612" y="801217"/>
                </a:lnTo>
                <a:lnTo>
                  <a:pt x="188996" y="801958"/>
                </a:lnTo>
                <a:lnTo>
                  <a:pt x="199428" y="802500"/>
                </a:lnTo>
                <a:lnTo>
                  <a:pt x="209916" y="802832"/>
                </a:lnTo>
                <a:lnTo>
                  <a:pt x="220472" y="802944"/>
                </a:lnTo>
                <a:lnTo>
                  <a:pt x="229749" y="802865"/>
                </a:lnTo>
                <a:lnTo>
                  <a:pt x="276837" y="799772"/>
                </a:lnTo>
                <a:lnTo>
                  <a:pt x="315160" y="794064"/>
                </a:lnTo>
                <a:lnTo>
                  <a:pt x="379177" y="777595"/>
                </a:lnTo>
                <a:lnTo>
                  <a:pt x="422600" y="761081"/>
                </a:lnTo>
                <a:lnTo>
                  <a:pt x="464017" y="740809"/>
                </a:lnTo>
                <a:lnTo>
                  <a:pt x="503218" y="716991"/>
                </a:lnTo>
                <a:lnTo>
                  <a:pt x="539995" y="689835"/>
                </a:lnTo>
                <a:lnTo>
                  <a:pt x="574137" y="659551"/>
                </a:lnTo>
                <a:lnTo>
                  <a:pt x="605434" y="626351"/>
                </a:lnTo>
                <a:lnTo>
                  <a:pt x="633677" y="590443"/>
                </a:lnTo>
                <a:lnTo>
                  <a:pt x="658656" y="552037"/>
                </a:lnTo>
                <a:lnTo>
                  <a:pt x="680161" y="511344"/>
                </a:lnTo>
                <a:lnTo>
                  <a:pt x="697984" y="468573"/>
                </a:lnTo>
                <a:lnTo>
                  <a:pt x="711912" y="423935"/>
                </a:lnTo>
                <a:lnTo>
                  <a:pt x="721739" y="377639"/>
                </a:lnTo>
                <a:lnTo>
                  <a:pt x="727252" y="329895"/>
                </a:lnTo>
                <a:lnTo>
                  <a:pt x="728395" y="303749"/>
                </a:lnTo>
                <a:lnTo>
                  <a:pt x="728370" y="287426"/>
                </a:lnTo>
                <a:lnTo>
                  <a:pt x="440944" y="0"/>
                </a:lnTo>
                <a:close/>
              </a:path>
            </a:pathLst>
          </a:custGeom>
          <a:solidFill>
            <a:srgbClr val="B55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83514" y="2170379"/>
            <a:ext cx="441325" cy="590550"/>
          </a:xfrm>
          <a:custGeom>
            <a:avLst/>
            <a:gdLst/>
            <a:ahLst/>
            <a:cxnLst/>
            <a:rect l="l" t="t" r="r" b="b"/>
            <a:pathLst>
              <a:path w="441325" h="590550">
                <a:moveTo>
                  <a:pt x="440918" y="590067"/>
                </a:moveTo>
                <a:lnTo>
                  <a:pt x="0" y="590067"/>
                </a:lnTo>
                <a:lnTo>
                  <a:pt x="0" y="0"/>
                </a:lnTo>
                <a:lnTo>
                  <a:pt x="440918" y="0"/>
                </a:lnTo>
                <a:lnTo>
                  <a:pt x="440918" y="590067"/>
                </a:lnTo>
                <a:close/>
              </a:path>
            </a:pathLst>
          </a:custGeom>
          <a:solidFill>
            <a:srgbClr val="EC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35800" y="2241194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35800" y="2360879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5800" y="2480551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35800" y="2600236"/>
            <a:ext cx="55880" cy="52069"/>
          </a:xfrm>
          <a:custGeom>
            <a:avLst/>
            <a:gdLst/>
            <a:ahLst/>
            <a:cxnLst/>
            <a:rect l="l" t="t" r="r" b="b"/>
            <a:pathLst>
              <a:path w="55879" h="52069">
                <a:moveTo>
                  <a:pt x="55879" y="52070"/>
                </a:moveTo>
                <a:lnTo>
                  <a:pt x="0" y="52070"/>
                </a:lnTo>
                <a:lnTo>
                  <a:pt x="0" y="0"/>
                </a:lnTo>
                <a:lnTo>
                  <a:pt x="55879" y="0"/>
                </a:lnTo>
                <a:lnTo>
                  <a:pt x="5587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32866" y="224944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2866" y="228500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32866" y="236913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32866" y="240469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32866" y="248880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32866" y="2524366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550" y="0"/>
                </a:lnTo>
              </a:path>
            </a:pathLst>
          </a:custGeom>
          <a:ln w="16510">
            <a:solidFill>
              <a:srgbClr val="9C9C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29258" y="2414079"/>
            <a:ext cx="57150" cy="284480"/>
          </a:xfrm>
          <a:custGeom>
            <a:avLst/>
            <a:gdLst/>
            <a:ahLst/>
            <a:cxnLst/>
            <a:rect l="l" t="t" r="r" b="b"/>
            <a:pathLst>
              <a:path w="57150" h="2844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255828"/>
                </a:lnTo>
                <a:lnTo>
                  <a:pt x="2211" y="266784"/>
                </a:lnTo>
                <a:lnTo>
                  <a:pt x="8242" y="275729"/>
                </a:lnTo>
                <a:lnTo>
                  <a:pt x="17187" y="281760"/>
                </a:lnTo>
                <a:lnTo>
                  <a:pt x="28143" y="283972"/>
                </a:lnTo>
                <a:lnTo>
                  <a:pt x="28714" y="283972"/>
                </a:lnTo>
                <a:lnTo>
                  <a:pt x="39670" y="281760"/>
                </a:lnTo>
                <a:lnTo>
                  <a:pt x="48615" y="275729"/>
                </a:lnTo>
                <a:lnTo>
                  <a:pt x="54646" y="266784"/>
                </a:lnTo>
                <a:lnTo>
                  <a:pt x="56857" y="255828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86117" y="2536888"/>
            <a:ext cx="57150" cy="161290"/>
          </a:xfrm>
          <a:custGeom>
            <a:avLst/>
            <a:gdLst/>
            <a:ahLst/>
            <a:cxnLst/>
            <a:rect l="l" t="t" r="r" b="b"/>
            <a:pathLst>
              <a:path w="57150" h="161289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133019"/>
                </a:lnTo>
                <a:lnTo>
                  <a:pt x="2211" y="143975"/>
                </a:lnTo>
                <a:lnTo>
                  <a:pt x="8242" y="152920"/>
                </a:lnTo>
                <a:lnTo>
                  <a:pt x="17187" y="158951"/>
                </a:lnTo>
                <a:lnTo>
                  <a:pt x="28143" y="161162"/>
                </a:lnTo>
                <a:lnTo>
                  <a:pt x="28714" y="161162"/>
                </a:lnTo>
                <a:lnTo>
                  <a:pt x="39670" y="158951"/>
                </a:lnTo>
                <a:lnTo>
                  <a:pt x="48615" y="152920"/>
                </a:lnTo>
                <a:lnTo>
                  <a:pt x="54646" y="143975"/>
                </a:lnTo>
                <a:lnTo>
                  <a:pt x="56857" y="133019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7754" y="2581260"/>
            <a:ext cx="138430" cy="254000"/>
          </a:xfrm>
          <a:custGeom>
            <a:avLst/>
            <a:gdLst/>
            <a:ahLst/>
            <a:cxnLst/>
            <a:rect l="l" t="t" r="r" b="b"/>
            <a:pathLst>
              <a:path w="138429" h="254000">
                <a:moveTo>
                  <a:pt x="27125" y="0"/>
                </a:moveTo>
                <a:lnTo>
                  <a:pt x="0" y="34517"/>
                </a:lnTo>
                <a:lnTo>
                  <a:pt x="3470" y="46076"/>
                </a:lnTo>
                <a:lnTo>
                  <a:pt x="25411" y="89429"/>
                </a:lnTo>
                <a:lnTo>
                  <a:pt x="45316" y="134646"/>
                </a:lnTo>
                <a:lnTo>
                  <a:pt x="63060" y="181654"/>
                </a:lnTo>
                <a:lnTo>
                  <a:pt x="78514" y="230379"/>
                </a:lnTo>
                <a:lnTo>
                  <a:pt x="84107" y="241869"/>
                </a:lnTo>
                <a:lnTo>
                  <a:pt x="92984" y="249923"/>
                </a:lnTo>
                <a:lnTo>
                  <a:pt x="104012" y="253716"/>
                </a:lnTo>
                <a:lnTo>
                  <a:pt x="116055" y="252426"/>
                </a:lnTo>
                <a:lnTo>
                  <a:pt x="116652" y="252223"/>
                </a:lnTo>
                <a:lnTo>
                  <a:pt x="127421" y="245676"/>
                </a:lnTo>
                <a:lnTo>
                  <a:pt x="134910" y="235235"/>
                </a:lnTo>
                <a:lnTo>
                  <a:pt x="138382" y="222410"/>
                </a:lnTo>
                <a:lnTo>
                  <a:pt x="137099" y="208713"/>
                </a:lnTo>
                <a:lnTo>
                  <a:pt x="120547" y="157805"/>
                </a:lnTo>
                <a:lnTo>
                  <a:pt x="101628" y="108651"/>
                </a:lnTo>
                <a:lnTo>
                  <a:pt x="80471" y="61328"/>
                </a:lnTo>
                <a:lnTo>
                  <a:pt x="57204" y="15914"/>
                </a:lnTo>
                <a:lnTo>
                  <a:pt x="38744" y="831"/>
                </a:lnTo>
                <a:lnTo>
                  <a:pt x="27125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42987" y="2553855"/>
            <a:ext cx="57150" cy="144780"/>
          </a:xfrm>
          <a:custGeom>
            <a:avLst/>
            <a:gdLst/>
            <a:ahLst/>
            <a:cxnLst/>
            <a:rect l="l" t="t" r="r" b="b"/>
            <a:pathLst>
              <a:path w="57150" h="1447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116052"/>
                </a:lnTo>
                <a:lnTo>
                  <a:pt x="2211" y="127007"/>
                </a:lnTo>
                <a:lnTo>
                  <a:pt x="8242" y="135953"/>
                </a:lnTo>
                <a:lnTo>
                  <a:pt x="17187" y="141984"/>
                </a:lnTo>
                <a:lnTo>
                  <a:pt x="28143" y="144195"/>
                </a:lnTo>
                <a:lnTo>
                  <a:pt x="28714" y="144195"/>
                </a:lnTo>
                <a:lnTo>
                  <a:pt x="39670" y="141984"/>
                </a:lnTo>
                <a:lnTo>
                  <a:pt x="48615" y="135953"/>
                </a:lnTo>
                <a:lnTo>
                  <a:pt x="54646" y="127007"/>
                </a:lnTo>
                <a:lnTo>
                  <a:pt x="56857" y="116052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99858" y="2569984"/>
            <a:ext cx="50800" cy="128270"/>
          </a:xfrm>
          <a:custGeom>
            <a:avLst/>
            <a:gdLst/>
            <a:ahLst/>
            <a:cxnLst/>
            <a:rect l="l" t="t" r="r" b="b"/>
            <a:pathLst>
              <a:path w="50800" h="128269">
                <a:moveTo>
                  <a:pt x="25501" y="0"/>
                </a:moveTo>
                <a:lnTo>
                  <a:pt x="24993" y="0"/>
                </a:lnTo>
                <a:lnTo>
                  <a:pt x="15264" y="1963"/>
                </a:lnTo>
                <a:lnTo>
                  <a:pt x="7319" y="7319"/>
                </a:lnTo>
                <a:lnTo>
                  <a:pt x="1963" y="15264"/>
                </a:lnTo>
                <a:lnTo>
                  <a:pt x="0" y="24993"/>
                </a:lnTo>
                <a:lnTo>
                  <a:pt x="0" y="103073"/>
                </a:lnTo>
                <a:lnTo>
                  <a:pt x="1963" y="112802"/>
                </a:lnTo>
                <a:lnTo>
                  <a:pt x="7319" y="120746"/>
                </a:lnTo>
                <a:lnTo>
                  <a:pt x="15264" y="126102"/>
                </a:lnTo>
                <a:lnTo>
                  <a:pt x="24993" y="128066"/>
                </a:lnTo>
                <a:lnTo>
                  <a:pt x="25501" y="128066"/>
                </a:lnTo>
                <a:lnTo>
                  <a:pt x="35230" y="126102"/>
                </a:lnTo>
                <a:lnTo>
                  <a:pt x="43175" y="120746"/>
                </a:lnTo>
                <a:lnTo>
                  <a:pt x="48531" y="112802"/>
                </a:lnTo>
                <a:lnTo>
                  <a:pt x="50495" y="103073"/>
                </a:lnTo>
                <a:lnTo>
                  <a:pt x="50495" y="24993"/>
                </a:lnTo>
                <a:lnTo>
                  <a:pt x="48531" y="15264"/>
                </a:lnTo>
                <a:lnTo>
                  <a:pt x="43175" y="7319"/>
                </a:lnTo>
                <a:lnTo>
                  <a:pt x="35230" y="1963"/>
                </a:lnTo>
                <a:lnTo>
                  <a:pt x="25501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246" y="2711830"/>
            <a:ext cx="221615" cy="151130"/>
          </a:xfrm>
          <a:custGeom>
            <a:avLst/>
            <a:gdLst/>
            <a:ahLst/>
            <a:cxnLst/>
            <a:rect l="l" t="t" r="r" b="b"/>
            <a:pathLst>
              <a:path w="221615" h="151130">
                <a:moveTo>
                  <a:pt x="221094" y="0"/>
                </a:moveTo>
                <a:lnTo>
                  <a:pt x="0" y="0"/>
                </a:lnTo>
                <a:lnTo>
                  <a:pt x="0" y="67741"/>
                </a:lnTo>
                <a:lnTo>
                  <a:pt x="6509" y="99975"/>
                </a:lnTo>
                <a:lnTo>
                  <a:pt x="24260" y="126299"/>
                </a:lnTo>
                <a:lnTo>
                  <a:pt x="50588" y="144049"/>
                </a:lnTo>
                <a:lnTo>
                  <a:pt x="82829" y="150558"/>
                </a:lnTo>
                <a:lnTo>
                  <a:pt x="138277" y="150558"/>
                </a:lnTo>
                <a:lnTo>
                  <a:pt x="170516" y="144049"/>
                </a:lnTo>
                <a:lnTo>
                  <a:pt x="196840" y="126299"/>
                </a:lnTo>
                <a:lnTo>
                  <a:pt x="214587" y="99975"/>
                </a:lnTo>
                <a:lnTo>
                  <a:pt x="221094" y="67741"/>
                </a:lnTo>
                <a:lnTo>
                  <a:pt x="221094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62139" y="2793441"/>
            <a:ext cx="155575" cy="180340"/>
          </a:xfrm>
          <a:custGeom>
            <a:avLst/>
            <a:gdLst/>
            <a:ahLst/>
            <a:cxnLst/>
            <a:rect l="l" t="t" r="r" b="b"/>
            <a:pathLst>
              <a:path w="155575" h="180339">
                <a:moveTo>
                  <a:pt x="155346" y="0"/>
                </a:moveTo>
                <a:lnTo>
                  <a:pt x="0" y="0"/>
                </a:lnTo>
                <a:lnTo>
                  <a:pt x="0" y="178206"/>
                </a:lnTo>
                <a:lnTo>
                  <a:pt x="10383" y="178947"/>
                </a:lnTo>
                <a:lnTo>
                  <a:pt x="20815" y="179489"/>
                </a:lnTo>
                <a:lnTo>
                  <a:pt x="31303" y="179820"/>
                </a:lnTo>
                <a:lnTo>
                  <a:pt x="41859" y="179933"/>
                </a:lnTo>
                <a:lnTo>
                  <a:pt x="51136" y="179854"/>
                </a:lnTo>
                <a:lnTo>
                  <a:pt x="98224" y="176761"/>
                </a:lnTo>
                <a:lnTo>
                  <a:pt x="136547" y="171053"/>
                </a:lnTo>
                <a:lnTo>
                  <a:pt x="155346" y="167132"/>
                </a:lnTo>
                <a:lnTo>
                  <a:pt x="155346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9258" y="2625953"/>
            <a:ext cx="221615" cy="96520"/>
          </a:xfrm>
          <a:custGeom>
            <a:avLst/>
            <a:gdLst/>
            <a:ahLst/>
            <a:cxnLst/>
            <a:rect l="l" t="t" r="r" b="b"/>
            <a:pathLst>
              <a:path w="221615" h="96519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6" y="28109"/>
                </a:lnTo>
                <a:lnTo>
                  <a:pt x="0" y="96151"/>
                </a:lnTo>
                <a:lnTo>
                  <a:pt x="221094" y="96151"/>
                </a:lnTo>
                <a:lnTo>
                  <a:pt x="221094" y="45783"/>
                </a:lnTo>
                <a:lnTo>
                  <a:pt x="170586" y="45783"/>
                </a:lnTo>
                <a:lnTo>
                  <a:pt x="170586" y="36626"/>
                </a:lnTo>
                <a:lnTo>
                  <a:pt x="113728" y="36626"/>
                </a:lnTo>
                <a:lnTo>
                  <a:pt x="113728" y="28143"/>
                </a:lnTo>
                <a:lnTo>
                  <a:pt x="56870" y="28143"/>
                </a:lnTo>
                <a:lnTo>
                  <a:pt x="54657" y="17187"/>
                </a:lnTo>
                <a:lnTo>
                  <a:pt x="48621" y="8242"/>
                </a:lnTo>
                <a:lnTo>
                  <a:pt x="39672" y="2211"/>
                </a:lnTo>
                <a:lnTo>
                  <a:pt x="28714" y="0"/>
                </a:lnTo>
                <a:close/>
              </a:path>
              <a:path w="221615" h="96519">
                <a:moveTo>
                  <a:pt x="196087" y="20789"/>
                </a:moveTo>
                <a:lnTo>
                  <a:pt x="195592" y="20789"/>
                </a:lnTo>
                <a:lnTo>
                  <a:pt x="185861" y="22753"/>
                </a:lnTo>
                <a:lnTo>
                  <a:pt x="177912" y="28109"/>
                </a:lnTo>
                <a:lnTo>
                  <a:pt x="172552" y="36054"/>
                </a:lnTo>
                <a:lnTo>
                  <a:pt x="170586" y="45783"/>
                </a:lnTo>
                <a:lnTo>
                  <a:pt x="221094" y="45783"/>
                </a:lnTo>
                <a:lnTo>
                  <a:pt x="219130" y="36054"/>
                </a:lnTo>
                <a:lnTo>
                  <a:pt x="213772" y="28109"/>
                </a:lnTo>
                <a:lnTo>
                  <a:pt x="205824" y="22753"/>
                </a:lnTo>
                <a:lnTo>
                  <a:pt x="196087" y="20789"/>
                </a:lnTo>
                <a:close/>
              </a:path>
              <a:path w="221615" h="96519">
                <a:moveTo>
                  <a:pt x="142443" y="8483"/>
                </a:moveTo>
                <a:lnTo>
                  <a:pt x="141871" y="8483"/>
                </a:lnTo>
                <a:lnTo>
                  <a:pt x="130916" y="10694"/>
                </a:lnTo>
                <a:lnTo>
                  <a:pt x="121970" y="16725"/>
                </a:lnTo>
                <a:lnTo>
                  <a:pt x="115939" y="25671"/>
                </a:lnTo>
                <a:lnTo>
                  <a:pt x="113728" y="36626"/>
                </a:lnTo>
                <a:lnTo>
                  <a:pt x="170586" y="36626"/>
                </a:lnTo>
                <a:lnTo>
                  <a:pt x="168375" y="25671"/>
                </a:lnTo>
                <a:lnTo>
                  <a:pt x="162344" y="16725"/>
                </a:lnTo>
                <a:lnTo>
                  <a:pt x="153398" y="10694"/>
                </a:lnTo>
                <a:lnTo>
                  <a:pt x="142443" y="8483"/>
                </a:lnTo>
                <a:close/>
              </a:path>
              <a:path w="221615" h="96519">
                <a:moveTo>
                  <a:pt x="85585" y="0"/>
                </a:moveTo>
                <a:lnTo>
                  <a:pt x="85013" y="0"/>
                </a:lnTo>
                <a:lnTo>
                  <a:pt x="74058" y="2211"/>
                </a:lnTo>
                <a:lnTo>
                  <a:pt x="65112" y="8242"/>
                </a:lnTo>
                <a:lnTo>
                  <a:pt x="59081" y="17187"/>
                </a:lnTo>
                <a:lnTo>
                  <a:pt x="56870" y="28143"/>
                </a:lnTo>
                <a:lnTo>
                  <a:pt x="113728" y="28143"/>
                </a:lnTo>
                <a:lnTo>
                  <a:pt x="111517" y="17187"/>
                </a:lnTo>
                <a:lnTo>
                  <a:pt x="105486" y="8242"/>
                </a:lnTo>
                <a:lnTo>
                  <a:pt x="96540" y="2211"/>
                </a:lnTo>
                <a:lnTo>
                  <a:pt x="85585" y="0"/>
                </a:lnTo>
                <a:close/>
              </a:path>
            </a:pathLst>
          </a:custGeom>
          <a:solidFill>
            <a:srgbClr val="FDC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0948" y="2196541"/>
            <a:ext cx="76009" cy="882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30948" y="2316441"/>
            <a:ext cx="76009" cy="88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30948" y="2435910"/>
            <a:ext cx="76200" cy="88265"/>
          </a:xfrm>
          <a:custGeom>
            <a:avLst/>
            <a:gdLst/>
            <a:ahLst/>
            <a:cxnLst/>
            <a:rect l="l" t="t" r="r" b="b"/>
            <a:pathLst>
              <a:path w="76200" h="88264">
                <a:moveTo>
                  <a:pt x="8928" y="22529"/>
                </a:moveTo>
                <a:lnTo>
                  <a:pt x="1549" y="26098"/>
                </a:lnTo>
                <a:lnTo>
                  <a:pt x="0" y="30530"/>
                </a:lnTo>
                <a:lnTo>
                  <a:pt x="27127" y="86626"/>
                </a:lnTo>
                <a:lnTo>
                  <a:pt x="29717" y="88252"/>
                </a:lnTo>
                <a:lnTo>
                  <a:pt x="35407" y="88252"/>
                </a:lnTo>
                <a:lnTo>
                  <a:pt x="37998" y="86626"/>
                </a:lnTo>
                <a:lnTo>
                  <a:pt x="49039" y="63792"/>
                </a:lnTo>
                <a:lnTo>
                  <a:pt x="32562" y="63792"/>
                </a:lnTo>
                <a:lnTo>
                  <a:pt x="13360" y="24066"/>
                </a:lnTo>
                <a:lnTo>
                  <a:pt x="8928" y="22529"/>
                </a:lnTo>
                <a:close/>
              </a:path>
              <a:path w="76200" h="88264">
                <a:moveTo>
                  <a:pt x="67094" y="0"/>
                </a:moveTo>
                <a:lnTo>
                  <a:pt x="62649" y="1549"/>
                </a:lnTo>
                <a:lnTo>
                  <a:pt x="32562" y="63792"/>
                </a:lnTo>
                <a:lnTo>
                  <a:pt x="49039" y="63792"/>
                </a:lnTo>
                <a:lnTo>
                  <a:pt x="76009" y="8013"/>
                </a:lnTo>
                <a:lnTo>
                  <a:pt x="74472" y="3581"/>
                </a:lnTo>
                <a:lnTo>
                  <a:pt x="67094" y="0"/>
                </a:lnTo>
                <a:close/>
              </a:path>
            </a:pathLst>
          </a:custGeom>
          <a:solidFill>
            <a:srgbClr val="80C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90000" y="1957362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10133" y="0"/>
                </a:moveTo>
                <a:lnTo>
                  <a:pt x="461207" y="2129"/>
                </a:lnTo>
                <a:lnTo>
                  <a:pt x="413576" y="8772"/>
                </a:lnTo>
                <a:lnTo>
                  <a:pt x="367455" y="19716"/>
                </a:lnTo>
                <a:lnTo>
                  <a:pt x="323058" y="34749"/>
                </a:lnTo>
                <a:lnTo>
                  <a:pt x="280598" y="53660"/>
                </a:lnTo>
                <a:lnTo>
                  <a:pt x="240289" y="76235"/>
                </a:lnTo>
                <a:lnTo>
                  <a:pt x="202344" y="102265"/>
                </a:lnTo>
                <a:lnTo>
                  <a:pt x="166978" y="131535"/>
                </a:lnTo>
                <a:lnTo>
                  <a:pt x="134405" y="163835"/>
                </a:lnTo>
                <a:lnTo>
                  <a:pt x="104838" y="198952"/>
                </a:lnTo>
                <a:lnTo>
                  <a:pt x="78491" y="236676"/>
                </a:lnTo>
                <a:lnTo>
                  <a:pt x="55577" y="276793"/>
                </a:lnTo>
                <a:lnTo>
                  <a:pt x="36312" y="319091"/>
                </a:lnTo>
                <a:lnTo>
                  <a:pt x="20907" y="363360"/>
                </a:lnTo>
                <a:lnTo>
                  <a:pt x="9578" y="409387"/>
                </a:lnTo>
                <a:lnTo>
                  <a:pt x="2537" y="456959"/>
                </a:lnTo>
                <a:lnTo>
                  <a:pt x="0" y="505866"/>
                </a:lnTo>
                <a:lnTo>
                  <a:pt x="2113" y="554793"/>
                </a:lnTo>
                <a:lnTo>
                  <a:pt x="8741" y="602427"/>
                </a:lnTo>
                <a:lnTo>
                  <a:pt x="19671" y="648552"/>
                </a:lnTo>
                <a:lnTo>
                  <a:pt x="34693" y="692954"/>
                </a:lnTo>
                <a:lnTo>
                  <a:pt x="53594" y="735420"/>
                </a:lnTo>
                <a:lnTo>
                  <a:pt x="76161" y="775735"/>
                </a:lnTo>
                <a:lnTo>
                  <a:pt x="102184" y="813685"/>
                </a:lnTo>
                <a:lnTo>
                  <a:pt x="131448" y="849056"/>
                </a:lnTo>
                <a:lnTo>
                  <a:pt x="163744" y="881634"/>
                </a:lnTo>
                <a:lnTo>
                  <a:pt x="198858" y="911204"/>
                </a:lnTo>
                <a:lnTo>
                  <a:pt x="236579" y="937553"/>
                </a:lnTo>
                <a:lnTo>
                  <a:pt x="276694" y="960466"/>
                </a:lnTo>
                <a:lnTo>
                  <a:pt x="318991" y="979729"/>
                </a:lnTo>
                <a:lnTo>
                  <a:pt x="363259" y="995128"/>
                </a:lnTo>
                <a:lnTo>
                  <a:pt x="409285" y="1006449"/>
                </a:lnTo>
                <a:lnTo>
                  <a:pt x="456858" y="1013478"/>
                </a:lnTo>
                <a:lnTo>
                  <a:pt x="505764" y="1015999"/>
                </a:lnTo>
                <a:lnTo>
                  <a:pt x="517598" y="1015941"/>
                </a:lnTo>
                <a:lnTo>
                  <a:pt x="529336" y="1015606"/>
                </a:lnTo>
                <a:lnTo>
                  <a:pt x="540997" y="1014985"/>
                </a:lnTo>
                <a:lnTo>
                  <a:pt x="552602" y="1014069"/>
                </a:lnTo>
                <a:lnTo>
                  <a:pt x="555040" y="1013967"/>
                </a:lnTo>
                <a:lnTo>
                  <a:pt x="557377" y="1013663"/>
                </a:lnTo>
                <a:lnTo>
                  <a:pt x="559816" y="1013459"/>
                </a:lnTo>
                <a:lnTo>
                  <a:pt x="608464" y="1006119"/>
                </a:lnTo>
                <a:lnTo>
                  <a:pt x="655500" y="994286"/>
                </a:lnTo>
                <a:lnTo>
                  <a:pt x="700693" y="978190"/>
                </a:lnTo>
                <a:lnTo>
                  <a:pt x="743811" y="958058"/>
                </a:lnTo>
                <a:lnTo>
                  <a:pt x="784625" y="934120"/>
                </a:lnTo>
                <a:lnTo>
                  <a:pt x="822903" y="906605"/>
                </a:lnTo>
                <a:lnTo>
                  <a:pt x="858414" y="875742"/>
                </a:lnTo>
                <a:lnTo>
                  <a:pt x="890928" y="841759"/>
                </a:lnTo>
                <a:lnTo>
                  <a:pt x="920214" y="804886"/>
                </a:lnTo>
                <a:lnTo>
                  <a:pt x="946040" y="765352"/>
                </a:lnTo>
                <a:lnTo>
                  <a:pt x="968176" y="723385"/>
                </a:lnTo>
                <a:lnTo>
                  <a:pt x="986391" y="679214"/>
                </a:lnTo>
                <a:lnTo>
                  <a:pt x="1000455" y="633069"/>
                </a:lnTo>
                <a:lnTo>
                  <a:pt x="1008641" y="594379"/>
                </a:lnTo>
                <a:lnTo>
                  <a:pt x="1014577" y="546087"/>
                </a:lnTo>
                <a:lnTo>
                  <a:pt x="1016000" y="510235"/>
                </a:lnTo>
                <a:lnTo>
                  <a:pt x="1013885" y="461307"/>
                </a:lnTo>
                <a:lnTo>
                  <a:pt x="1007255" y="413674"/>
                </a:lnTo>
                <a:lnTo>
                  <a:pt x="996319" y="367548"/>
                </a:lnTo>
                <a:lnTo>
                  <a:pt x="981291" y="323145"/>
                </a:lnTo>
                <a:lnTo>
                  <a:pt x="962384" y="280678"/>
                </a:lnTo>
                <a:lnTo>
                  <a:pt x="939809" y="240361"/>
                </a:lnTo>
                <a:lnTo>
                  <a:pt x="913778" y="202408"/>
                </a:lnTo>
                <a:lnTo>
                  <a:pt x="884504" y="167034"/>
                </a:lnTo>
                <a:lnTo>
                  <a:pt x="852200" y="134451"/>
                </a:lnTo>
                <a:lnTo>
                  <a:pt x="817077" y="104876"/>
                </a:lnTo>
                <a:lnTo>
                  <a:pt x="779348" y="78520"/>
                </a:lnTo>
                <a:lnTo>
                  <a:pt x="739225" y="55599"/>
                </a:lnTo>
                <a:lnTo>
                  <a:pt x="696921" y="36326"/>
                </a:lnTo>
                <a:lnTo>
                  <a:pt x="652647" y="20915"/>
                </a:lnTo>
                <a:lnTo>
                  <a:pt x="606616" y="9582"/>
                </a:lnTo>
                <a:lnTo>
                  <a:pt x="559041" y="2538"/>
                </a:lnTo>
                <a:lnTo>
                  <a:pt x="510133" y="0"/>
                </a:lnTo>
                <a:close/>
              </a:path>
            </a:pathLst>
          </a:custGeom>
          <a:solidFill>
            <a:srgbClr val="485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70035" y="2190635"/>
            <a:ext cx="820419" cy="781050"/>
          </a:xfrm>
          <a:custGeom>
            <a:avLst/>
            <a:gdLst/>
            <a:ahLst/>
            <a:cxnLst/>
            <a:rect l="l" t="t" r="r" b="b"/>
            <a:pathLst>
              <a:path w="820420" h="781050">
                <a:moveTo>
                  <a:pt x="47447" y="234188"/>
                </a:moveTo>
                <a:lnTo>
                  <a:pt x="21945" y="265887"/>
                </a:lnTo>
                <a:lnTo>
                  <a:pt x="40843" y="295351"/>
                </a:lnTo>
                <a:lnTo>
                  <a:pt x="31800" y="326440"/>
                </a:lnTo>
                <a:lnTo>
                  <a:pt x="0" y="341172"/>
                </a:lnTo>
                <a:lnTo>
                  <a:pt x="4368" y="381609"/>
                </a:lnTo>
                <a:lnTo>
                  <a:pt x="50393" y="427634"/>
                </a:lnTo>
                <a:lnTo>
                  <a:pt x="42062" y="450291"/>
                </a:lnTo>
                <a:lnTo>
                  <a:pt x="372567" y="780796"/>
                </a:lnTo>
                <a:lnTo>
                  <a:pt x="375005" y="780694"/>
                </a:lnTo>
                <a:lnTo>
                  <a:pt x="377342" y="780389"/>
                </a:lnTo>
                <a:lnTo>
                  <a:pt x="379780" y="780186"/>
                </a:lnTo>
                <a:lnTo>
                  <a:pt x="428429" y="772846"/>
                </a:lnTo>
                <a:lnTo>
                  <a:pt x="475465" y="761013"/>
                </a:lnTo>
                <a:lnTo>
                  <a:pt x="520657" y="744916"/>
                </a:lnTo>
                <a:lnTo>
                  <a:pt x="563776" y="724784"/>
                </a:lnTo>
                <a:lnTo>
                  <a:pt x="604590" y="700846"/>
                </a:lnTo>
                <a:lnTo>
                  <a:pt x="642868" y="673331"/>
                </a:lnTo>
                <a:lnTo>
                  <a:pt x="678379" y="642468"/>
                </a:lnTo>
                <a:lnTo>
                  <a:pt x="710893" y="608486"/>
                </a:lnTo>
                <a:lnTo>
                  <a:pt x="740178" y="571613"/>
                </a:lnTo>
                <a:lnTo>
                  <a:pt x="766005" y="532078"/>
                </a:lnTo>
                <a:lnTo>
                  <a:pt x="788141" y="490111"/>
                </a:lnTo>
                <a:lnTo>
                  <a:pt x="806356" y="445941"/>
                </a:lnTo>
                <a:lnTo>
                  <a:pt x="820420" y="399796"/>
                </a:lnTo>
                <a:lnTo>
                  <a:pt x="666902" y="246278"/>
                </a:lnTo>
                <a:lnTo>
                  <a:pt x="80264" y="246278"/>
                </a:lnTo>
                <a:lnTo>
                  <a:pt x="47447" y="234188"/>
                </a:lnTo>
                <a:close/>
              </a:path>
              <a:path w="820420" h="781050">
                <a:moveTo>
                  <a:pt x="132689" y="43484"/>
                </a:moveTo>
                <a:lnTo>
                  <a:pt x="116738" y="71831"/>
                </a:lnTo>
                <a:lnTo>
                  <a:pt x="136042" y="94589"/>
                </a:lnTo>
                <a:lnTo>
                  <a:pt x="134518" y="118465"/>
                </a:lnTo>
                <a:lnTo>
                  <a:pt x="112471" y="138684"/>
                </a:lnTo>
                <a:lnTo>
                  <a:pt x="124663" y="168757"/>
                </a:lnTo>
                <a:lnTo>
                  <a:pt x="148844" y="192938"/>
                </a:lnTo>
                <a:lnTo>
                  <a:pt x="116128" y="196494"/>
                </a:lnTo>
                <a:lnTo>
                  <a:pt x="108712" y="230733"/>
                </a:lnTo>
                <a:lnTo>
                  <a:pt x="80264" y="246278"/>
                </a:lnTo>
                <a:lnTo>
                  <a:pt x="666902" y="246278"/>
                </a:lnTo>
                <a:lnTo>
                  <a:pt x="613968" y="193344"/>
                </a:lnTo>
                <a:lnTo>
                  <a:pt x="597028" y="176987"/>
                </a:lnTo>
                <a:lnTo>
                  <a:pt x="553415" y="176987"/>
                </a:lnTo>
                <a:lnTo>
                  <a:pt x="540538" y="164084"/>
                </a:lnTo>
                <a:lnTo>
                  <a:pt x="431088" y="164084"/>
                </a:lnTo>
                <a:lnTo>
                  <a:pt x="315163" y="48158"/>
                </a:lnTo>
                <a:lnTo>
                  <a:pt x="162153" y="48158"/>
                </a:lnTo>
                <a:lnTo>
                  <a:pt x="132689" y="43484"/>
                </a:lnTo>
                <a:close/>
              </a:path>
              <a:path w="820420" h="781050">
                <a:moveTo>
                  <a:pt x="581456" y="161950"/>
                </a:moveTo>
                <a:lnTo>
                  <a:pt x="553415" y="176987"/>
                </a:lnTo>
                <a:lnTo>
                  <a:pt x="597028" y="176987"/>
                </a:lnTo>
                <a:lnTo>
                  <a:pt x="581456" y="161950"/>
                </a:lnTo>
                <a:close/>
              </a:path>
              <a:path w="820420" h="781050">
                <a:moveTo>
                  <a:pt x="458927" y="124460"/>
                </a:moveTo>
                <a:lnTo>
                  <a:pt x="444601" y="160223"/>
                </a:lnTo>
                <a:lnTo>
                  <a:pt x="431088" y="164084"/>
                </a:lnTo>
                <a:lnTo>
                  <a:pt x="540538" y="164084"/>
                </a:lnTo>
                <a:lnTo>
                  <a:pt x="504037" y="127507"/>
                </a:lnTo>
                <a:lnTo>
                  <a:pt x="458927" y="124460"/>
                </a:lnTo>
                <a:close/>
              </a:path>
              <a:path w="820420" h="781050">
                <a:moveTo>
                  <a:pt x="219659" y="0"/>
                </a:moveTo>
                <a:lnTo>
                  <a:pt x="187655" y="5181"/>
                </a:lnTo>
                <a:lnTo>
                  <a:pt x="181762" y="34442"/>
                </a:lnTo>
                <a:lnTo>
                  <a:pt x="162153" y="48158"/>
                </a:lnTo>
                <a:lnTo>
                  <a:pt x="315163" y="48158"/>
                </a:lnTo>
                <a:lnTo>
                  <a:pt x="307848" y="40843"/>
                </a:lnTo>
                <a:lnTo>
                  <a:pt x="298996" y="32816"/>
                </a:lnTo>
                <a:lnTo>
                  <a:pt x="257352" y="32816"/>
                </a:lnTo>
                <a:lnTo>
                  <a:pt x="250342" y="30683"/>
                </a:lnTo>
                <a:lnTo>
                  <a:pt x="219659" y="0"/>
                </a:lnTo>
                <a:close/>
              </a:path>
              <a:path w="820420" h="781050">
                <a:moveTo>
                  <a:pt x="283870" y="19100"/>
                </a:moveTo>
                <a:lnTo>
                  <a:pt x="257352" y="32816"/>
                </a:lnTo>
                <a:lnTo>
                  <a:pt x="298996" y="32816"/>
                </a:lnTo>
                <a:lnTo>
                  <a:pt x="283870" y="19100"/>
                </a:lnTo>
                <a:close/>
              </a:path>
            </a:pathLst>
          </a:custGeom>
          <a:solidFill>
            <a:srgbClr val="444D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52788" y="2315057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79" h="372110">
                <a:moveTo>
                  <a:pt x="259647" y="337400"/>
                </a:moveTo>
                <a:lnTo>
                  <a:pt x="156692" y="337400"/>
                </a:lnTo>
                <a:lnTo>
                  <a:pt x="194055" y="339991"/>
                </a:lnTo>
                <a:lnTo>
                  <a:pt x="215544" y="371970"/>
                </a:lnTo>
                <a:lnTo>
                  <a:pt x="258940" y="359498"/>
                </a:lnTo>
                <a:lnTo>
                  <a:pt x="259647" y="337400"/>
                </a:lnTo>
                <a:close/>
              </a:path>
              <a:path w="373379" h="372110">
                <a:moveTo>
                  <a:pt x="210175" y="283463"/>
                </a:moveTo>
                <a:lnTo>
                  <a:pt x="66878" y="283463"/>
                </a:lnTo>
                <a:lnTo>
                  <a:pt x="93827" y="309460"/>
                </a:lnTo>
                <a:lnTo>
                  <a:pt x="89738" y="347776"/>
                </a:lnTo>
                <a:lnTo>
                  <a:pt x="131000" y="366102"/>
                </a:lnTo>
                <a:lnTo>
                  <a:pt x="156692" y="337400"/>
                </a:lnTo>
                <a:lnTo>
                  <a:pt x="259647" y="337400"/>
                </a:lnTo>
                <a:lnTo>
                  <a:pt x="260172" y="320979"/>
                </a:lnTo>
                <a:lnTo>
                  <a:pt x="290448" y="298957"/>
                </a:lnTo>
                <a:lnTo>
                  <a:pt x="334665" y="298957"/>
                </a:lnTo>
                <a:lnTo>
                  <a:pt x="344892" y="283768"/>
                </a:lnTo>
                <a:lnTo>
                  <a:pt x="214579" y="283768"/>
                </a:lnTo>
                <a:lnTo>
                  <a:pt x="210175" y="283463"/>
                </a:lnTo>
                <a:close/>
              </a:path>
              <a:path w="373379" h="372110">
                <a:moveTo>
                  <a:pt x="334665" y="298957"/>
                </a:moveTo>
                <a:lnTo>
                  <a:pt x="290448" y="298957"/>
                </a:lnTo>
                <a:lnTo>
                  <a:pt x="327482" y="309625"/>
                </a:lnTo>
                <a:lnTo>
                  <a:pt x="334665" y="298957"/>
                </a:lnTo>
                <a:close/>
              </a:path>
              <a:path w="373379" h="372110">
                <a:moveTo>
                  <a:pt x="94754" y="23418"/>
                </a:moveTo>
                <a:lnTo>
                  <a:pt x="58254" y="49974"/>
                </a:lnTo>
                <a:lnTo>
                  <a:pt x="70256" y="86588"/>
                </a:lnTo>
                <a:lnTo>
                  <a:pt x="49339" y="117640"/>
                </a:lnTo>
                <a:lnTo>
                  <a:pt x="10896" y="120268"/>
                </a:lnTo>
                <a:lnTo>
                  <a:pt x="0" y="164083"/>
                </a:lnTo>
                <a:lnTo>
                  <a:pt x="32740" y="184416"/>
                </a:lnTo>
                <a:lnTo>
                  <a:pt x="36677" y="221640"/>
                </a:lnTo>
                <a:lnTo>
                  <a:pt x="8915" y="248373"/>
                </a:lnTo>
                <a:lnTo>
                  <a:pt x="28740" y="288937"/>
                </a:lnTo>
                <a:lnTo>
                  <a:pt x="66878" y="283463"/>
                </a:lnTo>
                <a:lnTo>
                  <a:pt x="210175" y="283463"/>
                </a:lnTo>
                <a:lnTo>
                  <a:pt x="145033" y="278955"/>
                </a:lnTo>
                <a:lnTo>
                  <a:pt x="94856" y="230555"/>
                </a:lnTo>
                <a:lnTo>
                  <a:pt x="87515" y="161239"/>
                </a:lnTo>
                <a:lnTo>
                  <a:pt x="126466" y="103416"/>
                </a:lnTo>
                <a:lnTo>
                  <a:pt x="193459" y="84162"/>
                </a:lnTo>
                <a:lnTo>
                  <a:pt x="323724" y="84162"/>
                </a:lnTo>
                <a:lnTo>
                  <a:pt x="331203" y="68884"/>
                </a:lnTo>
                <a:lnTo>
                  <a:pt x="317560" y="55727"/>
                </a:lnTo>
                <a:lnTo>
                  <a:pt x="264731" y="55727"/>
                </a:lnTo>
                <a:lnTo>
                  <a:pt x="243094" y="46113"/>
                </a:lnTo>
                <a:lnTo>
                  <a:pt x="125895" y="46113"/>
                </a:lnTo>
                <a:lnTo>
                  <a:pt x="94754" y="23418"/>
                </a:lnTo>
                <a:close/>
              </a:path>
              <a:path w="373379" h="372110">
                <a:moveTo>
                  <a:pt x="323724" y="84162"/>
                </a:moveTo>
                <a:lnTo>
                  <a:pt x="193459" y="84162"/>
                </a:lnTo>
                <a:lnTo>
                  <a:pt x="257162" y="112471"/>
                </a:lnTo>
                <a:lnTo>
                  <a:pt x="287769" y="175107"/>
                </a:lnTo>
                <a:lnTo>
                  <a:pt x="270941" y="242760"/>
                </a:lnTo>
                <a:lnTo>
                  <a:pt x="214579" y="283768"/>
                </a:lnTo>
                <a:lnTo>
                  <a:pt x="344892" y="283768"/>
                </a:lnTo>
                <a:lnTo>
                  <a:pt x="352691" y="272186"/>
                </a:lnTo>
                <a:lnTo>
                  <a:pt x="328891" y="241896"/>
                </a:lnTo>
                <a:lnTo>
                  <a:pt x="337921" y="205562"/>
                </a:lnTo>
                <a:lnTo>
                  <a:pt x="373151" y="189941"/>
                </a:lnTo>
                <a:lnTo>
                  <a:pt x="368401" y="145046"/>
                </a:lnTo>
                <a:lnTo>
                  <a:pt x="330695" y="137134"/>
                </a:lnTo>
                <a:lnTo>
                  <a:pt x="314261" y="103492"/>
                </a:lnTo>
                <a:lnTo>
                  <a:pt x="323724" y="84162"/>
                </a:lnTo>
                <a:close/>
              </a:path>
              <a:path w="373379" h="372110">
                <a:moveTo>
                  <a:pt x="298703" y="37541"/>
                </a:moveTo>
                <a:lnTo>
                  <a:pt x="264731" y="55727"/>
                </a:lnTo>
                <a:lnTo>
                  <a:pt x="317560" y="55727"/>
                </a:lnTo>
                <a:lnTo>
                  <a:pt x="298703" y="37541"/>
                </a:lnTo>
                <a:close/>
              </a:path>
              <a:path w="373379" h="372110">
                <a:moveTo>
                  <a:pt x="176212" y="0"/>
                </a:moveTo>
                <a:lnTo>
                  <a:pt x="161874" y="35763"/>
                </a:lnTo>
                <a:lnTo>
                  <a:pt x="125895" y="46113"/>
                </a:lnTo>
                <a:lnTo>
                  <a:pt x="243094" y="46113"/>
                </a:lnTo>
                <a:lnTo>
                  <a:pt x="230517" y="40525"/>
                </a:lnTo>
                <a:lnTo>
                  <a:pt x="221246" y="3124"/>
                </a:lnTo>
                <a:lnTo>
                  <a:pt x="176212" y="0"/>
                </a:lnTo>
                <a:close/>
              </a:path>
            </a:pathLst>
          </a:custGeom>
          <a:solidFill>
            <a:srgbClr val="DB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57690" y="2418257"/>
            <a:ext cx="164338" cy="1638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52788" y="2315057"/>
            <a:ext cx="373380" cy="372110"/>
          </a:xfrm>
          <a:custGeom>
            <a:avLst/>
            <a:gdLst/>
            <a:ahLst/>
            <a:cxnLst/>
            <a:rect l="l" t="t" r="r" b="b"/>
            <a:pathLst>
              <a:path w="373379" h="372110">
                <a:moveTo>
                  <a:pt x="259647" y="337400"/>
                </a:moveTo>
                <a:lnTo>
                  <a:pt x="156692" y="337400"/>
                </a:lnTo>
                <a:lnTo>
                  <a:pt x="194055" y="339991"/>
                </a:lnTo>
                <a:lnTo>
                  <a:pt x="215544" y="371970"/>
                </a:lnTo>
                <a:lnTo>
                  <a:pt x="258940" y="359498"/>
                </a:lnTo>
                <a:lnTo>
                  <a:pt x="259647" y="337400"/>
                </a:lnTo>
                <a:close/>
              </a:path>
              <a:path w="373379" h="372110">
                <a:moveTo>
                  <a:pt x="210175" y="283463"/>
                </a:moveTo>
                <a:lnTo>
                  <a:pt x="66878" y="283463"/>
                </a:lnTo>
                <a:lnTo>
                  <a:pt x="93827" y="309460"/>
                </a:lnTo>
                <a:lnTo>
                  <a:pt x="89738" y="347776"/>
                </a:lnTo>
                <a:lnTo>
                  <a:pt x="131000" y="366102"/>
                </a:lnTo>
                <a:lnTo>
                  <a:pt x="156692" y="337400"/>
                </a:lnTo>
                <a:lnTo>
                  <a:pt x="259647" y="337400"/>
                </a:lnTo>
                <a:lnTo>
                  <a:pt x="260172" y="320979"/>
                </a:lnTo>
                <a:lnTo>
                  <a:pt x="290448" y="298957"/>
                </a:lnTo>
                <a:lnTo>
                  <a:pt x="334665" y="298957"/>
                </a:lnTo>
                <a:lnTo>
                  <a:pt x="344892" y="283768"/>
                </a:lnTo>
                <a:lnTo>
                  <a:pt x="214579" y="283768"/>
                </a:lnTo>
                <a:lnTo>
                  <a:pt x="210175" y="283463"/>
                </a:lnTo>
                <a:close/>
              </a:path>
              <a:path w="373379" h="372110">
                <a:moveTo>
                  <a:pt x="334665" y="298957"/>
                </a:moveTo>
                <a:lnTo>
                  <a:pt x="290448" y="298957"/>
                </a:lnTo>
                <a:lnTo>
                  <a:pt x="327482" y="309625"/>
                </a:lnTo>
                <a:lnTo>
                  <a:pt x="334665" y="298957"/>
                </a:lnTo>
                <a:close/>
              </a:path>
              <a:path w="373379" h="372110">
                <a:moveTo>
                  <a:pt x="94754" y="23418"/>
                </a:moveTo>
                <a:lnTo>
                  <a:pt x="58254" y="49974"/>
                </a:lnTo>
                <a:lnTo>
                  <a:pt x="70256" y="86588"/>
                </a:lnTo>
                <a:lnTo>
                  <a:pt x="49339" y="117640"/>
                </a:lnTo>
                <a:lnTo>
                  <a:pt x="10896" y="120268"/>
                </a:lnTo>
                <a:lnTo>
                  <a:pt x="0" y="164083"/>
                </a:lnTo>
                <a:lnTo>
                  <a:pt x="32740" y="184416"/>
                </a:lnTo>
                <a:lnTo>
                  <a:pt x="36677" y="221640"/>
                </a:lnTo>
                <a:lnTo>
                  <a:pt x="8915" y="248373"/>
                </a:lnTo>
                <a:lnTo>
                  <a:pt x="28740" y="288937"/>
                </a:lnTo>
                <a:lnTo>
                  <a:pt x="66878" y="283463"/>
                </a:lnTo>
                <a:lnTo>
                  <a:pt x="210175" y="283463"/>
                </a:lnTo>
                <a:lnTo>
                  <a:pt x="145033" y="278955"/>
                </a:lnTo>
                <a:lnTo>
                  <a:pt x="94856" y="230555"/>
                </a:lnTo>
                <a:lnTo>
                  <a:pt x="87515" y="161239"/>
                </a:lnTo>
                <a:lnTo>
                  <a:pt x="126466" y="103416"/>
                </a:lnTo>
                <a:lnTo>
                  <a:pt x="193459" y="84162"/>
                </a:lnTo>
                <a:lnTo>
                  <a:pt x="323724" y="84162"/>
                </a:lnTo>
                <a:lnTo>
                  <a:pt x="331203" y="68884"/>
                </a:lnTo>
                <a:lnTo>
                  <a:pt x="317560" y="55727"/>
                </a:lnTo>
                <a:lnTo>
                  <a:pt x="264731" y="55727"/>
                </a:lnTo>
                <a:lnTo>
                  <a:pt x="243094" y="46113"/>
                </a:lnTo>
                <a:lnTo>
                  <a:pt x="125895" y="46113"/>
                </a:lnTo>
                <a:lnTo>
                  <a:pt x="94754" y="23418"/>
                </a:lnTo>
                <a:close/>
              </a:path>
              <a:path w="373379" h="372110">
                <a:moveTo>
                  <a:pt x="323724" y="84162"/>
                </a:moveTo>
                <a:lnTo>
                  <a:pt x="193459" y="84162"/>
                </a:lnTo>
                <a:lnTo>
                  <a:pt x="257162" y="112471"/>
                </a:lnTo>
                <a:lnTo>
                  <a:pt x="287769" y="175107"/>
                </a:lnTo>
                <a:lnTo>
                  <a:pt x="270941" y="242760"/>
                </a:lnTo>
                <a:lnTo>
                  <a:pt x="214579" y="283768"/>
                </a:lnTo>
                <a:lnTo>
                  <a:pt x="344892" y="283768"/>
                </a:lnTo>
                <a:lnTo>
                  <a:pt x="352691" y="272186"/>
                </a:lnTo>
                <a:lnTo>
                  <a:pt x="328891" y="241896"/>
                </a:lnTo>
                <a:lnTo>
                  <a:pt x="337921" y="205562"/>
                </a:lnTo>
                <a:lnTo>
                  <a:pt x="373151" y="189941"/>
                </a:lnTo>
                <a:lnTo>
                  <a:pt x="368401" y="145046"/>
                </a:lnTo>
                <a:lnTo>
                  <a:pt x="330695" y="137134"/>
                </a:lnTo>
                <a:lnTo>
                  <a:pt x="314261" y="103492"/>
                </a:lnTo>
                <a:lnTo>
                  <a:pt x="323724" y="84162"/>
                </a:lnTo>
                <a:close/>
              </a:path>
              <a:path w="373379" h="372110">
                <a:moveTo>
                  <a:pt x="298703" y="37541"/>
                </a:moveTo>
                <a:lnTo>
                  <a:pt x="264731" y="55727"/>
                </a:lnTo>
                <a:lnTo>
                  <a:pt x="317560" y="55727"/>
                </a:lnTo>
                <a:lnTo>
                  <a:pt x="298703" y="37541"/>
                </a:lnTo>
                <a:close/>
              </a:path>
              <a:path w="373379" h="372110">
                <a:moveTo>
                  <a:pt x="176212" y="0"/>
                </a:moveTo>
                <a:lnTo>
                  <a:pt x="161874" y="35763"/>
                </a:lnTo>
                <a:lnTo>
                  <a:pt x="125895" y="46113"/>
                </a:lnTo>
                <a:lnTo>
                  <a:pt x="243094" y="46113"/>
                </a:lnTo>
                <a:lnTo>
                  <a:pt x="230517" y="40525"/>
                </a:lnTo>
                <a:lnTo>
                  <a:pt x="221246" y="3124"/>
                </a:lnTo>
                <a:lnTo>
                  <a:pt x="176212" y="0"/>
                </a:lnTo>
                <a:close/>
              </a:path>
            </a:pathLst>
          </a:custGeom>
          <a:solidFill>
            <a:srgbClr val="E96B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57690" y="2418257"/>
            <a:ext cx="164338" cy="1638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55887" y="2468575"/>
            <a:ext cx="133972" cy="1339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70010" y="2382710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69">
                <a:moveTo>
                  <a:pt x="201087" y="264820"/>
                </a:moveTo>
                <a:lnTo>
                  <a:pt x="103301" y="264820"/>
                </a:lnTo>
                <a:lnTo>
                  <a:pt x="134404" y="273900"/>
                </a:lnTo>
                <a:lnTo>
                  <a:pt x="149059" y="305688"/>
                </a:lnTo>
                <a:lnTo>
                  <a:pt x="189534" y="301269"/>
                </a:lnTo>
                <a:lnTo>
                  <a:pt x="196989" y="267068"/>
                </a:lnTo>
                <a:lnTo>
                  <a:pt x="201087" y="264820"/>
                </a:lnTo>
                <a:close/>
              </a:path>
              <a:path w="306070" h="306069">
                <a:moveTo>
                  <a:pt x="47447" y="42087"/>
                </a:moveTo>
                <a:lnTo>
                  <a:pt x="21945" y="73837"/>
                </a:lnTo>
                <a:lnTo>
                  <a:pt x="40868" y="103289"/>
                </a:lnTo>
                <a:lnTo>
                  <a:pt x="31788" y="134391"/>
                </a:lnTo>
                <a:lnTo>
                  <a:pt x="0" y="149047"/>
                </a:lnTo>
                <a:lnTo>
                  <a:pt x="4419" y="189534"/>
                </a:lnTo>
                <a:lnTo>
                  <a:pt x="38633" y="196989"/>
                </a:lnTo>
                <a:lnTo>
                  <a:pt x="54203" y="225399"/>
                </a:lnTo>
                <a:lnTo>
                  <a:pt x="42087" y="258241"/>
                </a:lnTo>
                <a:lnTo>
                  <a:pt x="73837" y="283743"/>
                </a:lnTo>
                <a:lnTo>
                  <a:pt x="103301" y="264820"/>
                </a:lnTo>
                <a:lnTo>
                  <a:pt x="201087" y="264820"/>
                </a:lnTo>
                <a:lnTo>
                  <a:pt x="225399" y="251485"/>
                </a:lnTo>
                <a:lnTo>
                  <a:pt x="267981" y="251485"/>
                </a:lnTo>
                <a:lnTo>
                  <a:pt x="280225" y="236232"/>
                </a:lnTo>
                <a:lnTo>
                  <a:pt x="161607" y="236232"/>
                </a:lnTo>
                <a:lnTo>
                  <a:pt x="100088" y="218008"/>
                </a:lnTo>
                <a:lnTo>
                  <a:pt x="69456" y="161607"/>
                </a:lnTo>
                <a:lnTo>
                  <a:pt x="87693" y="100075"/>
                </a:lnTo>
                <a:lnTo>
                  <a:pt x="144081" y="69456"/>
                </a:lnTo>
                <a:lnTo>
                  <a:pt x="255494" y="69456"/>
                </a:lnTo>
                <a:lnTo>
                  <a:pt x="261126" y="54190"/>
                </a:lnTo>
                <a:lnTo>
                  <a:pt x="80289" y="54190"/>
                </a:lnTo>
                <a:lnTo>
                  <a:pt x="47447" y="42087"/>
                </a:lnTo>
                <a:close/>
              </a:path>
              <a:path w="306070" h="306069">
                <a:moveTo>
                  <a:pt x="267981" y="251485"/>
                </a:moveTo>
                <a:lnTo>
                  <a:pt x="225399" y="251485"/>
                </a:lnTo>
                <a:lnTo>
                  <a:pt x="258254" y="263601"/>
                </a:lnTo>
                <a:lnTo>
                  <a:pt x="267981" y="251485"/>
                </a:lnTo>
                <a:close/>
              </a:path>
              <a:path w="306070" h="306069">
                <a:moveTo>
                  <a:pt x="255494" y="69456"/>
                </a:moveTo>
                <a:lnTo>
                  <a:pt x="144081" y="69456"/>
                </a:lnTo>
                <a:lnTo>
                  <a:pt x="205612" y="87680"/>
                </a:lnTo>
                <a:lnTo>
                  <a:pt x="236232" y="144068"/>
                </a:lnTo>
                <a:lnTo>
                  <a:pt x="218008" y="205612"/>
                </a:lnTo>
                <a:lnTo>
                  <a:pt x="161607" y="236232"/>
                </a:lnTo>
                <a:lnTo>
                  <a:pt x="280225" y="236232"/>
                </a:lnTo>
                <a:lnTo>
                  <a:pt x="283743" y="231851"/>
                </a:lnTo>
                <a:lnTo>
                  <a:pt x="264833" y="202399"/>
                </a:lnTo>
                <a:lnTo>
                  <a:pt x="273900" y="171297"/>
                </a:lnTo>
                <a:lnTo>
                  <a:pt x="305701" y="156629"/>
                </a:lnTo>
                <a:lnTo>
                  <a:pt x="301282" y="116154"/>
                </a:lnTo>
                <a:lnTo>
                  <a:pt x="267068" y="108699"/>
                </a:lnTo>
                <a:lnTo>
                  <a:pt x="251498" y="80289"/>
                </a:lnTo>
                <a:lnTo>
                  <a:pt x="255494" y="69456"/>
                </a:lnTo>
                <a:close/>
              </a:path>
              <a:path w="306070" h="306069">
                <a:moveTo>
                  <a:pt x="156641" y="0"/>
                </a:moveTo>
                <a:lnTo>
                  <a:pt x="116154" y="4419"/>
                </a:lnTo>
                <a:lnTo>
                  <a:pt x="108711" y="38620"/>
                </a:lnTo>
                <a:lnTo>
                  <a:pt x="80289" y="54190"/>
                </a:lnTo>
                <a:lnTo>
                  <a:pt x="261126" y="54190"/>
                </a:lnTo>
                <a:lnTo>
                  <a:pt x="263613" y="47447"/>
                </a:lnTo>
                <a:lnTo>
                  <a:pt x="255423" y="40868"/>
                </a:lnTo>
                <a:lnTo>
                  <a:pt x="202399" y="40868"/>
                </a:lnTo>
                <a:lnTo>
                  <a:pt x="171297" y="31788"/>
                </a:lnTo>
                <a:lnTo>
                  <a:pt x="156641" y="0"/>
                </a:lnTo>
                <a:close/>
              </a:path>
              <a:path w="306070" h="306069">
                <a:moveTo>
                  <a:pt x="231863" y="21945"/>
                </a:moveTo>
                <a:lnTo>
                  <a:pt x="202399" y="40868"/>
                </a:lnTo>
                <a:lnTo>
                  <a:pt x="255423" y="40868"/>
                </a:lnTo>
                <a:lnTo>
                  <a:pt x="231863" y="21945"/>
                </a:lnTo>
                <a:close/>
              </a:path>
            </a:pathLst>
          </a:custGeom>
          <a:solidFill>
            <a:srgbClr val="029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82494" y="2190635"/>
            <a:ext cx="220586" cy="222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11995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80"/>
                </a:lnTo>
                <a:lnTo>
                  <a:pt x="2325" y="459082"/>
                </a:lnTo>
                <a:lnTo>
                  <a:pt x="0" y="508000"/>
                </a:lnTo>
                <a:lnTo>
                  <a:pt x="2325" y="556917"/>
                </a:lnTo>
                <a:lnTo>
                  <a:pt x="9161" y="604520"/>
                </a:lnTo>
                <a:lnTo>
                  <a:pt x="20293" y="650595"/>
                </a:lnTo>
                <a:lnTo>
                  <a:pt x="35510" y="694931"/>
                </a:lnTo>
                <a:lnTo>
                  <a:pt x="54596" y="737313"/>
                </a:lnTo>
                <a:lnTo>
                  <a:pt x="77341" y="777529"/>
                </a:lnTo>
                <a:lnTo>
                  <a:pt x="103530" y="815366"/>
                </a:lnTo>
                <a:lnTo>
                  <a:pt x="132950" y="850610"/>
                </a:lnTo>
                <a:lnTo>
                  <a:pt x="165389" y="883049"/>
                </a:lnTo>
                <a:lnTo>
                  <a:pt x="200633" y="912469"/>
                </a:lnTo>
                <a:lnTo>
                  <a:pt x="238470" y="938658"/>
                </a:lnTo>
                <a:lnTo>
                  <a:pt x="278686" y="961403"/>
                </a:lnTo>
                <a:lnTo>
                  <a:pt x="321068" y="980489"/>
                </a:lnTo>
                <a:lnTo>
                  <a:pt x="365404" y="995706"/>
                </a:lnTo>
                <a:lnTo>
                  <a:pt x="411480" y="1006838"/>
                </a:lnTo>
                <a:lnTo>
                  <a:pt x="459082" y="1013674"/>
                </a:lnTo>
                <a:lnTo>
                  <a:pt x="508000" y="1016000"/>
                </a:lnTo>
                <a:lnTo>
                  <a:pt x="511556" y="1016000"/>
                </a:lnTo>
                <a:lnTo>
                  <a:pt x="513384" y="1015898"/>
                </a:lnTo>
                <a:lnTo>
                  <a:pt x="518464" y="1015898"/>
                </a:lnTo>
                <a:lnTo>
                  <a:pt x="564605" y="1012763"/>
                </a:lnTo>
                <a:lnTo>
                  <a:pt x="635017" y="999875"/>
                </a:lnTo>
                <a:lnTo>
                  <a:pt x="712966" y="972866"/>
                </a:lnTo>
                <a:lnTo>
                  <a:pt x="755000" y="951956"/>
                </a:lnTo>
                <a:lnTo>
                  <a:pt x="794712" y="927382"/>
                </a:lnTo>
                <a:lnTo>
                  <a:pt x="831881" y="899366"/>
                </a:lnTo>
                <a:lnTo>
                  <a:pt x="866286" y="868129"/>
                </a:lnTo>
                <a:lnTo>
                  <a:pt x="897706" y="833893"/>
                </a:lnTo>
                <a:lnTo>
                  <a:pt x="925920" y="796881"/>
                </a:lnTo>
                <a:lnTo>
                  <a:pt x="950707" y="757314"/>
                </a:lnTo>
                <a:lnTo>
                  <a:pt x="971845" y="715415"/>
                </a:lnTo>
                <a:lnTo>
                  <a:pt x="989114" y="671404"/>
                </a:lnTo>
                <a:lnTo>
                  <a:pt x="1002292" y="625505"/>
                </a:lnTo>
                <a:lnTo>
                  <a:pt x="1011158" y="577940"/>
                </a:lnTo>
                <a:lnTo>
                  <a:pt x="1015491" y="528929"/>
                </a:lnTo>
                <a:lnTo>
                  <a:pt x="1015695" y="525780"/>
                </a:lnTo>
                <a:lnTo>
                  <a:pt x="1015695" y="524154"/>
                </a:lnTo>
                <a:lnTo>
                  <a:pt x="1015898" y="518769"/>
                </a:lnTo>
                <a:lnTo>
                  <a:pt x="1013674" y="459082"/>
                </a:lnTo>
                <a:lnTo>
                  <a:pt x="1006838" y="411480"/>
                </a:lnTo>
                <a:lnTo>
                  <a:pt x="995706" y="365404"/>
                </a:lnTo>
                <a:lnTo>
                  <a:pt x="980489" y="321068"/>
                </a:lnTo>
                <a:lnTo>
                  <a:pt x="961403" y="278686"/>
                </a:lnTo>
                <a:lnTo>
                  <a:pt x="938658" y="238470"/>
                </a:lnTo>
                <a:lnTo>
                  <a:pt x="912469" y="200633"/>
                </a:lnTo>
                <a:lnTo>
                  <a:pt x="883049" y="165389"/>
                </a:lnTo>
                <a:lnTo>
                  <a:pt x="850610" y="132950"/>
                </a:lnTo>
                <a:lnTo>
                  <a:pt x="815366" y="103530"/>
                </a:lnTo>
                <a:lnTo>
                  <a:pt x="777529" y="77341"/>
                </a:lnTo>
                <a:lnTo>
                  <a:pt x="737313" y="54596"/>
                </a:lnTo>
                <a:lnTo>
                  <a:pt x="694931" y="35510"/>
                </a:lnTo>
                <a:lnTo>
                  <a:pt x="650595" y="20293"/>
                </a:lnTo>
                <a:lnTo>
                  <a:pt x="604520" y="9161"/>
                </a:lnTo>
                <a:lnTo>
                  <a:pt x="556917" y="2325"/>
                </a:lnTo>
                <a:lnTo>
                  <a:pt x="508000" y="0"/>
                </a:lnTo>
                <a:close/>
              </a:path>
            </a:pathLst>
          </a:custGeom>
          <a:solidFill>
            <a:srgbClr val="26B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08693" y="2201316"/>
            <a:ext cx="819150" cy="772160"/>
          </a:xfrm>
          <a:custGeom>
            <a:avLst/>
            <a:gdLst/>
            <a:ahLst/>
            <a:cxnLst/>
            <a:rect l="l" t="t" r="r" b="b"/>
            <a:pathLst>
              <a:path w="819150" h="772160">
                <a:moveTo>
                  <a:pt x="144271" y="0"/>
                </a:moveTo>
                <a:lnTo>
                  <a:pt x="98680" y="7346"/>
                </a:lnTo>
                <a:lnTo>
                  <a:pt x="59077" y="27807"/>
                </a:lnTo>
                <a:lnTo>
                  <a:pt x="27843" y="59011"/>
                </a:lnTo>
                <a:lnTo>
                  <a:pt x="7357" y="98589"/>
                </a:lnTo>
                <a:lnTo>
                  <a:pt x="0" y="144170"/>
                </a:lnTo>
                <a:lnTo>
                  <a:pt x="3057" y="173805"/>
                </a:lnTo>
                <a:lnTo>
                  <a:pt x="11810" y="201345"/>
                </a:lnTo>
                <a:lnTo>
                  <a:pt x="25631" y="226180"/>
                </a:lnTo>
                <a:lnTo>
                  <a:pt x="43891" y="247700"/>
                </a:lnTo>
                <a:lnTo>
                  <a:pt x="212343" y="416255"/>
                </a:lnTo>
                <a:lnTo>
                  <a:pt x="212343" y="421233"/>
                </a:lnTo>
                <a:lnTo>
                  <a:pt x="213359" y="426415"/>
                </a:lnTo>
                <a:lnTo>
                  <a:pt x="235680" y="469976"/>
                </a:lnTo>
                <a:lnTo>
                  <a:pt x="253822" y="510387"/>
                </a:lnTo>
                <a:lnTo>
                  <a:pt x="270249" y="552246"/>
                </a:lnTo>
                <a:lnTo>
                  <a:pt x="284886" y="595477"/>
                </a:lnTo>
                <a:lnTo>
                  <a:pt x="286156" y="602235"/>
                </a:lnTo>
                <a:lnTo>
                  <a:pt x="287959" y="608774"/>
                </a:lnTo>
                <a:lnTo>
                  <a:pt x="309779" y="643382"/>
                </a:lnTo>
                <a:lnTo>
                  <a:pt x="316687" y="649224"/>
                </a:lnTo>
                <a:lnTo>
                  <a:pt x="316687" y="771956"/>
                </a:lnTo>
                <a:lnTo>
                  <a:pt x="321767" y="771956"/>
                </a:lnTo>
                <a:lnTo>
                  <a:pt x="326643" y="771855"/>
                </a:lnTo>
                <a:lnTo>
                  <a:pt x="367907" y="768821"/>
                </a:lnTo>
                <a:lnTo>
                  <a:pt x="438319" y="755934"/>
                </a:lnTo>
                <a:lnTo>
                  <a:pt x="516269" y="728924"/>
                </a:lnTo>
                <a:lnTo>
                  <a:pt x="558302" y="708015"/>
                </a:lnTo>
                <a:lnTo>
                  <a:pt x="598014" y="683441"/>
                </a:lnTo>
                <a:lnTo>
                  <a:pt x="635183" y="655424"/>
                </a:lnTo>
                <a:lnTo>
                  <a:pt x="669588" y="624187"/>
                </a:lnTo>
                <a:lnTo>
                  <a:pt x="701009" y="589952"/>
                </a:lnTo>
                <a:lnTo>
                  <a:pt x="729223" y="552940"/>
                </a:lnTo>
                <a:lnTo>
                  <a:pt x="754009" y="513373"/>
                </a:lnTo>
                <a:lnTo>
                  <a:pt x="775148" y="471473"/>
                </a:lnTo>
                <a:lnTo>
                  <a:pt x="792417" y="427463"/>
                </a:lnTo>
                <a:lnTo>
                  <a:pt x="805595" y="381564"/>
                </a:lnTo>
                <a:lnTo>
                  <a:pt x="814461" y="333998"/>
                </a:lnTo>
                <a:lnTo>
                  <a:pt x="818794" y="284988"/>
                </a:lnTo>
                <a:lnTo>
                  <a:pt x="664565" y="130759"/>
                </a:lnTo>
                <a:lnTo>
                  <a:pt x="334771" y="130759"/>
                </a:lnTo>
                <a:lnTo>
                  <a:pt x="247903" y="43891"/>
                </a:lnTo>
                <a:lnTo>
                  <a:pt x="247700" y="43891"/>
                </a:lnTo>
                <a:lnTo>
                  <a:pt x="226196" y="25631"/>
                </a:lnTo>
                <a:lnTo>
                  <a:pt x="201396" y="11811"/>
                </a:lnTo>
                <a:lnTo>
                  <a:pt x="173891" y="3057"/>
                </a:lnTo>
                <a:lnTo>
                  <a:pt x="144271" y="0"/>
                </a:lnTo>
                <a:close/>
              </a:path>
              <a:path w="819150" h="772160">
                <a:moveTo>
                  <a:pt x="478332" y="0"/>
                </a:moveTo>
                <a:lnTo>
                  <a:pt x="435185" y="6556"/>
                </a:lnTo>
                <a:lnTo>
                  <a:pt x="397280" y="24900"/>
                </a:lnTo>
                <a:lnTo>
                  <a:pt x="366593" y="53042"/>
                </a:lnTo>
                <a:lnTo>
                  <a:pt x="345098" y="88991"/>
                </a:lnTo>
                <a:lnTo>
                  <a:pt x="334771" y="130759"/>
                </a:lnTo>
                <a:lnTo>
                  <a:pt x="664565" y="130759"/>
                </a:lnTo>
                <a:lnTo>
                  <a:pt x="599033" y="65227"/>
                </a:lnTo>
                <a:lnTo>
                  <a:pt x="576302" y="38490"/>
                </a:lnTo>
                <a:lnTo>
                  <a:pt x="547890" y="17907"/>
                </a:lnTo>
                <a:lnTo>
                  <a:pt x="514850" y="4676"/>
                </a:lnTo>
                <a:lnTo>
                  <a:pt x="478332" y="0"/>
                </a:lnTo>
                <a:close/>
              </a:path>
              <a:path w="819150" h="772160">
                <a:moveTo>
                  <a:pt x="247802" y="43789"/>
                </a:moveTo>
                <a:close/>
              </a:path>
            </a:pathLst>
          </a:custGeom>
          <a:solidFill>
            <a:srgbClr val="3792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42766" y="2201291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33" y="0"/>
                </a:moveTo>
                <a:lnTo>
                  <a:pt x="98651" y="7353"/>
                </a:lnTo>
                <a:lnTo>
                  <a:pt x="59058" y="27829"/>
                </a:lnTo>
                <a:lnTo>
                  <a:pt x="27833" y="59050"/>
                </a:lnTo>
                <a:lnTo>
                  <a:pt x="7354" y="98639"/>
                </a:lnTo>
                <a:lnTo>
                  <a:pt x="0" y="144221"/>
                </a:lnTo>
                <a:lnTo>
                  <a:pt x="7354" y="189802"/>
                </a:lnTo>
                <a:lnTo>
                  <a:pt x="27833" y="229392"/>
                </a:lnTo>
                <a:lnTo>
                  <a:pt x="59058" y="260613"/>
                </a:lnTo>
                <a:lnTo>
                  <a:pt x="98651" y="281088"/>
                </a:lnTo>
                <a:lnTo>
                  <a:pt x="144233" y="288442"/>
                </a:lnTo>
                <a:lnTo>
                  <a:pt x="146215" y="288416"/>
                </a:lnTo>
                <a:lnTo>
                  <a:pt x="189848" y="281075"/>
                </a:lnTo>
                <a:lnTo>
                  <a:pt x="227969" y="261652"/>
                </a:lnTo>
                <a:lnTo>
                  <a:pt x="258474" y="232249"/>
                </a:lnTo>
                <a:lnTo>
                  <a:pt x="279260" y="194962"/>
                </a:lnTo>
                <a:lnTo>
                  <a:pt x="288226" y="151891"/>
                </a:lnTo>
                <a:lnTo>
                  <a:pt x="288455" y="144221"/>
                </a:lnTo>
                <a:lnTo>
                  <a:pt x="281101" y="98639"/>
                </a:lnTo>
                <a:lnTo>
                  <a:pt x="260626" y="59050"/>
                </a:lnTo>
                <a:lnTo>
                  <a:pt x="229404" y="27829"/>
                </a:lnTo>
                <a:lnTo>
                  <a:pt x="189815" y="7353"/>
                </a:lnTo>
                <a:lnTo>
                  <a:pt x="144233" y="0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08731" y="2201291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4233" y="0"/>
                </a:moveTo>
                <a:lnTo>
                  <a:pt x="98651" y="7353"/>
                </a:lnTo>
                <a:lnTo>
                  <a:pt x="59058" y="27829"/>
                </a:lnTo>
                <a:lnTo>
                  <a:pt x="27833" y="59050"/>
                </a:lnTo>
                <a:lnTo>
                  <a:pt x="7354" y="98639"/>
                </a:lnTo>
                <a:lnTo>
                  <a:pt x="0" y="144221"/>
                </a:lnTo>
                <a:lnTo>
                  <a:pt x="7354" y="189802"/>
                </a:lnTo>
                <a:lnTo>
                  <a:pt x="27833" y="229392"/>
                </a:lnTo>
                <a:lnTo>
                  <a:pt x="59058" y="260613"/>
                </a:lnTo>
                <a:lnTo>
                  <a:pt x="98651" y="281088"/>
                </a:lnTo>
                <a:lnTo>
                  <a:pt x="144233" y="288442"/>
                </a:lnTo>
                <a:lnTo>
                  <a:pt x="146215" y="288416"/>
                </a:lnTo>
                <a:lnTo>
                  <a:pt x="189848" y="281075"/>
                </a:lnTo>
                <a:lnTo>
                  <a:pt x="227969" y="261652"/>
                </a:lnTo>
                <a:lnTo>
                  <a:pt x="258474" y="232249"/>
                </a:lnTo>
                <a:lnTo>
                  <a:pt x="279260" y="194962"/>
                </a:lnTo>
                <a:lnTo>
                  <a:pt x="288226" y="151891"/>
                </a:lnTo>
                <a:lnTo>
                  <a:pt x="288455" y="144221"/>
                </a:lnTo>
                <a:lnTo>
                  <a:pt x="281101" y="98639"/>
                </a:lnTo>
                <a:lnTo>
                  <a:pt x="260626" y="59050"/>
                </a:lnTo>
                <a:lnTo>
                  <a:pt x="229404" y="27829"/>
                </a:lnTo>
                <a:lnTo>
                  <a:pt x="189815" y="7353"/>
                </a:lnTo>
                <a:lnTo>
                  <a:pt x="144233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2589" y="2419172"/>
            <a:ext cx="57150" cy="284480"/>
          </a:xfrm>
          <a:custGeom>
            <a:avLst/>
            <a:gdLst/>
            <a:ahLst/>
            <a:cxnLst/>
            <a:rect l="l" t="t" r="r" b="b"/>
            <a:pathLst>
              <a:path w="57150" h="284480">
                <a:moveTo>
                  <a:pt x="28714" y="0"/>
                </a:moveTo>
                <a:lnTo>
                  <a:pt x="28143" y="0"/>
                </a:lnTo>
                <a:lnTo>
                  <a:pt x="17187" y="2211"/>
                </a:lnTo>
                <a:lnTo>
                  <a:pt x="8242" y="8242"/>
                </a:lnTo>
                <a:lnTo>
                  <a:pt x="2211" y="17187"/>
                </a:lnTo>
                <a:lnTo>
                  <a:pt x="0" y="28143"/>
                </a:lnTo>
                <a:lnTo>
                  <a:pt x="0" y="255828"/>
                </a:lnTo>
                <a:lnTo>
                  <a:pt x="2211" y="266784"/>
                </a:lnTo>
                <a:lnTo>
                  <a:pt x="8242" y="275729"/>
                </a:lnTo>
                <a:lnTo>
                  <a:pt x="17187" y="281760"/>
                </a:lnTo>
                <a:lnTo>
                  <a:pt x="28143" y="283972"/>
                </a:lnTo>
                <a:lnTo>
                  <a:pt x="28714" y="283972"/>
                </a:lnTo>
                <a:lnTo>
                  <a:pt x="39670" y="281760"/>
                </a:lnTo>
                <a:lnTo>
                  <a:pt x="48615" y="275729"/>
                </a:lnTo>
                <a:lnTo>
                  <a:pt x="54646" y="266784"/>
                </a:lnTo>
                <a:lnTo>
                  <a:pt x="56857" y="255828"/>
                </a:lnTo>
                <a:lnTo>
                  <a:pt x="56857" y="28143"/>
                </a:lnTo>
                <a:lnTo>
                  <a:pt x="54646" y="17187"/>
                </a:lnTo>
                <a:lnTo>
                  <a:pt x="48615" y="8242"/>
                </a:lnTo>
                <a:lnTo>
                  <a:pt x="39670" y="2211"/>
                </a:lnTo>
                <a:lnTo>
                  <a:pt x="28714" y="0"/>
                </a:lnTo>
                <a:close/>
              </a:path>
            </a:pathLst>
          </a:custGeom>
          <a:solidFill>
            <a:srgbClr val="F9C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21086" y="2541981"/>
            <a:ext cx="292596" cy="431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4273" y="2267013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89" h="60960">
                <a:moveTo>
                  <a:pt x="26289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53378"/>
                </a:lnTo>
                <a:lnTo>
                  <a:pt x="7581" y="60959"/>
                </a:lnTo>
                <a:lnTo>
                  <a:pt x="26289" y="60959"/>
                </a:lnTo>
                <a:lnTo>
                  <a:pt x="33870" y="53378"/>
                </a:lnTo>
                <a:lnTo>
                  <a:pt x="33870" y="7581"/>
                </a:lnTo>
                <a:lnTo>
                  <a:pt x="26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267773" y="2267013"/>
            <a:ext cx="34290" cy="60960"/>
          </a:xfrm>
          <a:custGeom>
            <a:avLst/>
            <a:gdLst/>
            <a:ahLst/>
            <a:cxnLst/>
            <a:rect l="l" t="t" r="r" b="b"/>
            <a:pathLst>
              <a:path w="34289" h="60960">
                <a:moveTo>
                  <a:pt x="2628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53378"/>
                </a:lnTo>
                <a:lnTo>
                  <a:pt x="7581" y="60959"/>
                </a:lnTo>
                <a:lnTo>
                  <a:pt x="26288" y="60959"/>
                </a:lnTo>
                <a:lnTo>
                  <a:pt x="33870" y="53378"/>
                </a:lnTo>
                <a:lnTo>
                  <a:pt x="33870" y="7581"/>
                </a:lnTo>
                <a:lnTo>
                  <a:pt x="262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13759" y="2280564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60" h="34289">
                <a:moveTo>
                  <a:pt x="5337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26288"/>
                </a:lnTo>
                <a:lnTo>
                  <a:pt x="7581" y="33870"/>
                </a:lnTo>
                <a:lnTo>
                  <a:pt x="53378" y="33870"/>
                </a:lnTo>
                <a:lnTo>
                  <a:pt x="60959" y="26288"/>
                </a:lnTo>
                <a:lnTo>
                  <a:pt x="60959" y="7581"/>
                </a:lnTo>
                <a:lnTo>
                  <a:pt x="5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99269" y="2280564"/>
            <a:ext cx="60960" cy="34290"/>
          </a:xfrm>
          <a:custGeom>
            <a:avLst/>
            <a:gdLst/>
            <a:ahLst/>
            <a:cxnLst/>
            <a:rect l="l" t="t" r="r" b="b"/>
            <a:pathLst>
              <a:path w="60960" h="34289">
                <a:moveTo>
                  <a:pt x="53378" y="0"/>
                </a:moveTo>
                <a:lnTo>
                  <a:pt x="7581" y="0"/>
                </a:lnTo>
                <a:lnTo>
                  <a:pt x="0" y="7581"/>
                </a:lnTo>
                <a:lnTo>
                  <a:pt x="0" y="26288"/>
                </a:lnTo>
                <a:lnTo>
                  <a:pt x="7581" y="33870"/>
                </a:lnTo>
                <a:lnTo>
                  <a:pt x="53378" y="33870"/>
                </a:lnTo>
                <a:lnTo>
                  <a:pt x="60959" y="26288"/>
                </a:lnTo>
                <a:lnTo>
                  <a:pt x="60959" y="7581"/>
                </a:lnTo>
                <a:lnTo>
                  <a:pt x="533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58570" y="2371163"/>
            <a:ext cx="189230" cy="53340"/>
          </a:xfrm>
          <a:custGeom>
            <a:avLst/>
            <a:gdLst/>
            <a:ahLst/>
            <a:cxnLst/>
            <a:rect l="l" t="t" r="r" b="b"/>
            <a:pathLst>
              <a:path w="189229" h="53339">
                <a:moveTo>
                  <a:pt x="94387" y="0"/>
                </a:moveTo>
                <a:lnTo>
                  <a:pt x="50544" y="6045"/>
                </a:lnTo>
                <a:lnTo>
                  <a:pt x="9329" y="24183"/>
                </a:lnTo>
                <a:lnTo>
                  <a:pt x="0" y="41487"/>
                </a:lnTo>
                <a:lnTo>
                  <a:pt x="2382" y="46789"/>
                </a:lnTo>
                <a:lnTo>
                  <a:pt x="7526" y="52924"/>
                </a:lnTo>
                <a:lnTo>
                  <a:pt x="17229" y="53317"/>
                </a:lnTo>
                <a:lnTo>
                  <a:pt x="24569" y="48809"/>
                </a:lnTo>
                <a:lnTo>
                  <a:pt x="58400" y="33921"/>
                </a:lnTo>
                <a:lnTo>
                  <a:pt x="94387" y="28959"/>
                </a:lnTo>
                <a:lnTo>
                  <a:pt x="184805" y="28959"/>
                </a:lnTo>
                <a:lnTo>
                  <a:pt x="179446" y="24183"/>
                </a:lnTo>
                <a:lnTo>
                  <a:pt x="138231" y="6045"/>
                </a:lnTo>
                <a:lnTo>
                  <a:pt x="94387" y="0"/>
                </a:lnTo>
                <a:close/>
              </a:path>
              <a:path w="189229" h="53339">
                <a:moveTo>
                  <a:pt x="184805" y="28959"/>
                </a:moveTo>
                <a:lnTo>
                  <a:pt x="94387" y="28959"/>
                </a:lnTo>
                <a:lnTo>
                  <a:pt x="130375" y="33921"/>
                </a:lnTo>
                <a:lnTo>
                  <a:pt x="164206" y="48809"/>
                </a:lnTo>
                <a:lnTo>
                  <a:pt x="171559" y="53317"/>
                </a:lnTo>
                <a:lnTo>
                  <a:pt x="181249" y="52924"/>
                </a:lnTo>
                <a:lnTo>
                  <a:pt x="186393" y="46789"/>
                </a:lnTo>
                <a:lnTo>
                  <a:pt x="188775" y="41487"/>
                </a:lnTo>
                <a:lnTo>
                  <a:pt x="188320" y="35348"/>
                </a:lnTo>
                <a:lnTo>
                  <a:pt x="185164" y="29278"/>
                </a:lnTo>
                <a:lnTo>
                  <a:pt x="184805" y="28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2618" y="2369692"/>
            <a:ext cx="189230" cy="53340"/>
          </a:xfrm>
          <a:custGeom>
            <a:avLst/>
            <a:gdLst/>
            <a:ahLst/>
            <a:cxnLst/>
            <a:rect l="l" t="t" r="r" b="b"/>
            <a:pathLst>
              <a:path w="189229" h="53339">
                <a:moveTo>
                  <a:pt x="17216" y="0"/>
                </a:moveTo>
                <a:lnTo>
                  <a:pt x="7526" y="393"/>
                </a:lnTo>
                <a:lnTo>
                  <a:pt x="2382" y="6527"/>
                </a:lnTo>
                <a:lnTo>
                  <a:pt x="0" y="11829"/>
                </a:lnTo>
                <a:lnTo>
                  <a:pt x="455" y="17968"/>
                </a:lnTo>
                <a:lnTo>
                  <a:pt x="3611" y="24038"/>
                </a:lnTo>
                <a:lnTo>
                  <a:pt x="9329" y="29133"/>
                </a:lnTo>
                <a:lnTo>
                  <a:pt x="50544" y="47271"/>
                </a:lnTo>
                <a:lnTo>
                  <a:pt x="94387" y="53317"/>
                </a:lnTo>
                <a:lnTo>
                  <a:pt x="138231" y="47271"/>
                </a:lnTo>
                <a:lnTo>
                  <a:pt x="179446" y="29133"/>
                </a:lnTo>
                <a:lnTo>
                  <a:pt x="184805" y="24358"/>
                </a:lnTo>
                <a:lnTo>
                  <a:pt x="94387" y="24358"/>
                </a:lnTo>
                <a:lnTo>
                  <a:pt x="58400" y="19396"/>
                </a:lnTo>
                <a:lnTo>
                  <a:pt x="24569" y="4508"/>
                </a:lnTo>
                <a:lnTo>
                  <a:pt x="17216" y="0"/>
                </a:lnTo>
                <a:close/>
              </a:path>
              <a:path w="189229" h="53339">
                <a:moveTo>
                  <a:pt x="171546" y="0"/>
                </a:moveTo>
                <a:lnTo>
                  <a:pt x="164206" y="4508"/>
                </a:lnTo>
                <a:lnTo>
                  <a:pt x="130375" y="19396"/>
                </a:lnTo>
                <a:lnTo>
                  <a:pt x="94387" y="24358"/>
                </a:lnTo>
                <a:lnTo>
                  <a:pt x="184805" y="24358"/>
                </a:lnTo>
                <a:lnTo>
                  <a:pt x="185164" y="24038"/>
                </a:lnTo>
                <a:lnTo>
                  <a:pt x="188320" y="17968"/>
                </a:lnTo>
                <a:lnTo>
                  <a:pt x="188775" y="11829"/>
                </a:lnTo>
                <a:lnTo>
                  <a:pt x="186393" y="6527"/>
                </a:lnTo>
                <a:lnTo>
                  <a:pt x="181249" y="393"/>
                </a:lnTo>
                <a:lnTo>
                  <a:pt x="171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32946" y="1957374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508000" y="0"/>
                </a:moveTo>
                <a:lnTo>
                  <a:pt x="459082" y="2325"/>
                </a:lnTo>
                <a:lnTo>
                  <a:pt x="411479" y="9161"/>
                </a:lnTo>
                <a:lnTo>
                  <a:pt x="365404" y="20293"/>
                </a:lnTo>
                <a:lnTo>
                  <a:pt x="321068" y="35510"/>
                </a:lnTo>
                <a:lnTo>
                  <a:pt x="278686" y="54596"/>
                </a:lnTo>
                <a:lnTo>
                  <a:pt x="238470" y="77341"/>
                </a:lnTo>
                <a:lnTo>
                  <a:pt x="200633" y="103530"/>
                </a:lnTo>
                <a:lnTo>
                  <a:pt x="165389" y="132950"/>
                </a:lnTo>
                <a:lnTo>
                  <a:pt x="132950" y="165389"/>
                </a:lnTo>
                <a:lnTo>
                  <a:pt x="103530" y="200633"/>
                </a:lnTo>
                <a:lnTo>
                  <a:pt x="77341" y="238470"/>
                </a:lnTo>
                <a:lnTo>
                  <a:pt x="54596" y="278686"/>
                </a:lnTo>
                <a:lnTo>
                  <a:pt x="35510" y="321068"/>
                </a:lnTo>
                <a:lnTo>
                  <a:pt x="20293" y="365404"/>
                </a:lnTo>
                <a:lnTo>
                  <a:pt x="9161" y="411479"/>
                </a:lnTo>
                <a:lnTo>
                  <a:pt x="2325" y="459082"/>
                </a:lnTo>
                <a:lnTo>
                  <a:pt x="0" y="507999"/>
                </a:lnTo>
                <a:lnTo>
                  <a:pt x="2325" y="556917"/>
                </a:lnTo>
                <a:lnTo>
                  <a:pt x="9161" y="604519"/>
                </a:lnTo>
                <a:lnTo>
                  <a:pt x="20293" y="650595"/>
                </a:lnTo>
                <a:lnTo>
                  <a:pt x="35510" y="694931"/>
                </a:lnTo>
                <a:lnTo>
                  <a:pt x="54596" y="737313"/>
                </a:lnTo>
                <a:lnTo>
                  <a:pt x="77341" y="777529"/>
                </a:lnTo>
                <a:lnTo>
                  <a:pt x="103530" y="815366"/>
                </a:lnTo>
                <a:lnTo>
                  <a:pt x="132950" y="850610"/>
                </a:lnTo>
                <a:lnTo>
                  <a:pt x="165389" y="883049"/>
                </a:lnTo>
                <a:lnTo>
                  <a:pt x="200633" y="912469"/>
                </a:lnTo>
                <a:lnTo>
                  <a:pt x="238470" y="938658"/>
                </a:lnTo>
                <a:lnTo>
                  <a:pt x="278686" y="961403"/>
                </a:lnTo>
                <a:lnTo>
                  <a:pt x="321068" y="980489"/>
                </a:lnTo>
                <a:lnTo>
                  <a:pt x="365404" y="995706"/>
                </a:lnTo>
                <a:lnTo>
                  <a:pt x="411480" y="1006838"/>
                </a:lnTo>
                <a:lnTo>
                  <a:pt x="459082" y="1013674"/>
                </a:lnTo>
                <a:lnTo>
                  <a:pt x="508000" y="1015999"/>
                </a:lnTo>
                <a:lnTo>
                  <a:pt x="513384" y="1015999"/>
                </a:lnTo>
                <a:lnTo>
                  <a:pt x="518769" y="1015898"/>
                </a:lnTo>
                <a:lnTo>
                  <a:pt x="524052" y="1015695"/>
                </a:lnTo>
                <a:lnTo>
                  <a:pt x="528421" y="1015593"/>
                </a:lnTo>
                <a:lnTo>
                  <a:pt x="584808" y="1010237"/>
                </a:lnTo>
                <a:lnTo>
                  <a:pt x="631149" y="1000976"/>
                </a:lnTo>
                <a:lnTo>
                  <a:pt x="675870" y="987610"/>
                </a:lnTo>
                <a:lnTo>
                  <a:pt x="718766" y="970348"/>
                </a:lnTo>
                <a:lnTo>
                  <a:pt x="759626" y="949396"/>
                </a:lnTo>
                <a:lnTo>
                  <a:pt x="798243" y="924963"/>
                </a:lnTo>
                <a:lnTo>
                  <a:pt x="834410" y="897256"/>
                </a:lnTo>
                <a:lnTo>
                  <a:pt x="867918" y="866482"/>
                </a:lnTo>
                <a:lnTo>
                  <a:pt x="898558" y="832850"/>
                </a:lnTo>
                <a:lnTo>
                  <a:pt x="926124" y="796567"/>
                </a:lnTo>
                <a:lnTo>
                  <a:pt x="950406" y="757840"/>
                </a:lnTo>
                <a:lnTo>
                  <a:pt x="971197" y="716878"/>
                </a:lnTo>
                <a:lnTo>
                  <a:pt x="988289" y="673887"/>
                </a:lnTo>
                <a:lnTo>
                  <a:pt x="1001473" y="629076"/>
                </a:lnTo>
                <a:lnTo>
                  <a:pt x="1010543" y="582652"/>
                </a:lnTo>
                <a:lnTo>
                  <a:pt x="1015288" y="534822"/>
                </a:lnTo>
                <a:lnTo>
                  <a:pt x="1016000" y="506272"/>
                </a:lnTo>
                <a:lnTo>
                  <a:pt x="1013525" y="457500"/>
                </a:lnTo>
                <a:lnTo>
                  <a:pt x="1006564" y="410042"/>
                </a:lnTo>
                <a:lnTo>
                  <a:pt x="995330" y="364111"/>
                </a:lnTo>
                <a:lnTo>
                  <a:pt x="980035" y="319918"/>
                </a:lnTo>
                <a:lnTo>
                  <a:pt x="960889" y="277676"/>
                </a:lnTo>
                <a:lnTo>
                  <a:pt x="938106" y="237597"/>
                </a:lnTo>
                <a:lnTo>
                  <a:pt x="911896" y="199891"/>
                </a:lnTo>
                <a:lnTo>
                  <a:pt x="882473" y="164771"/>
                </a:lnTo>
                <a:lnTo>
                  <a:pt x="850047" y="132448"/>
                </a:lnTo>
                <a:lnTo>
                  <a:pt x="814832" y="103135"/>
                </a:lnTo>
                <a:lnTo>
                  <a:pt x="777038" y="77044"/>
                </a:lnTo>
                <a:lnTo>
                  <a:pt x="736878" y="54385"/>
                </a:lnTo>
                <a:lnTo>
                  <a:pt x="694563" y="35371"/>
                </a:lnTo>
                <a:lnTo>
                  <a:pt x="650306" y="20214"/>
                </a:lnTo>
                <a:lnTo>
                  <a:pt x="604318" y="9125"/>
                </a:lnTo>
                <a:lnTo>
                  <a:pt x="556812" y="2316"/>
                </a:lnTo>
                <a:lnTo>
                  <a:pt x="508000" y="0"/>
                </a:lnTo>
                <a:close/>
              </a:path>
            </a:pathLst>
          </a:custGeom>
          <a:solidFill>
            <a:srgbClr val="FB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00993" y="2100630"/>
            <a:ext cx="847725" cy="872490"/>
          </a:xfrm>
          <a:custGeom>
            <a:avLst/>
            <a:gdLst/>
            <a:ahLst/>
            <a:cxnLst/>
            <a:rect l="l" t="t" r="r" b="b"/>
            <a:pathLst>
              <a:path w="847725" h="872489">
                <a:moveTo>
                  <a:pt x="239166" y="0"/>
                </a:moveTo>
                <a:lnTo>
                  <a:pt x="254101" y="36271"/>
                </a:lnTo>
                <a:lnTo>
                  <a:pt x="206453" y="52409"/>
                </a:lnTo>
                <a:lnTo>
                  <a:pt x="162416" y="75031"/>
                </a:lnTo>
                <a:lnTo>
                  <a:pt x="122522" y="103545"/>
                </a:lnTo>
                <a:lnTo>
                  <a:pt x="87304" y="137359"/>
                </a:lnTo>
                <a:lnTo>
                  <a:pt x="57295" y="175884"/>
                </a:lnTo>
                <a:lnTo>
                  <a:pt x="33027" y="218526"/>
                </a:lnTo>
                <a:lnTo>
                  <a:pt x="15034" y="264696"/>
                </a:lnTo>
                <a:lnTo>
                  <a:pt x="3847" y="313801"/>
                </a:lnTo>
                <a:lnTo>
                  <a:pt x="0" y="365252"/>
                </a:lnTo>
                <a:lnTo>
                  <a:pt x="4087" y="418024"/>
                </a:lnTo>
                <a:lnTo>
                  <a:pt x="15939" y="468240"/>
                </a:lnTo>
                <a:lnTo>
                  <a:pt x="34937" y="515289"/>
                </a:lnTo>
                <a:lnTo>
                  <a:pt x="60463" y="558562"/>
                </a:lnTo>
                <a:lnTo>
                  <a:pt x="91898" y="597450"/>
                </a:lnTo>
                <a:lnTo>
                  <a:pt x="128625" y="631342"/>
                </a:lnTo>
                <a:lnTo>
                  <a:pt x="369011" y="871931"/>
                </a:lnTo>
                <a:lnTo>
                  <a:pt x="416762" y="866981"/>
                </a:lnTo>
                <a:lnTo>
                  <a:pt x="463102" y="857720"/>
                </a:lnTo>
                <a:lnTo>
                  <a:pt x="507824" y="844354"/>
                </a:lnTo>
                <a:lnTo>
                  <a:pt x="550719" y="827092"/>
                </a:lnTo>
                <a:lnTo>
                  <a:pt x="591579" y="806140"/>
                </a:lnTo>
                <a:lnTo>
                  <a:pt x="630197" y="781707"/>
                </a:lnTo>
                <a:lnTo>
                  <a:pt x="666363" y="754000"/>
                </a:lnTo>
                <a:lnTo>
                  <a:pt x="699871" y="723226"/>
                </a:lnTo>
                <a:lnTo>
                  <a:pt x="730512" y="689594"/>
                </a:lnTo>
                <a:lnTo>
                  <a:pt x="758077" y="653311"/>
                </a:lnTo>
                <a:lnTo>
                  <a:pt x="782360" y="614584"/>
                </a:lnTo>
                <a:lnTo>
                  <a:pt x="803151" y="573622"/>
                </a:lnTo>
                <a:lnTo>
                  <a:pt x="820243" y="530631"/>
                </a:lnTo>
                <a:lnTo>
                  <a:pt x="833427" y="485820"/>
                </a:lnTo>
                <a:lnTo>
                  <a:pt x="842496" y="439396"/>
                </a:lnTo>
                <a:lnTo>
                  <a:pt x="847242" y="391566"/>
                </a:lnTo>
                <a:lnTo>
                  <a:pt x="588467" y="132791"/>
                </a:lnTo>
                <a:lnTo>
                  <a:pt x="583183" y="127101"/>
                </a:lnTo>
                <a:lnTo>
                  <a:pt x="534918" y="86171"/>
                </a:lnTo>
                <a:lnTo>
                  <a:pt x="495534" y="62271"/>
                </a:lnTo>
                <a:lnTo>
                  <a:pt x="485714" y="58013"/>
                </a:lnTo>
                <a:lnTo>
                  <a:pt x="357428" y="58013"/>
                </a:lnTo>
                <a:lnTo>
                  <a:pt x="340969" y="41554"/>
                </a:lnTo>
                <a:lnTo>
                  <a:pt x="338937" y="41554"/>
                </a:lnTo>
                <a:lnTo>
                  <a:pt x="338734" y="41351"/>
                </a:lnTo>
                <a:lnTo>
                  <a:pt x="339953" y="40538"/>
                </a:lnTo>
                <a:lnTo>
                  <a:pt x="239166" y="0"/>
                </a:lnTo>
                <a:close/>
              </a:path>
              <a:path w="847725" h="872489">
                <a:moveTo>
                  <a:pt x="359867" y="24993"/>
                </a:moveTo>
                <a:lnTo>
                  <a:pt x="359867" y="55575"/>
                </a:lnTo>
                <a:lnTo>
                  <a:pt x="357428" y="58013"/>
                </a:lnTo>
                <a:lnTo>
                  <a:pt x="485714" y="58013"/>
                </a:lnTo>
                <a:lnTo>
                  <a:pt x="452913" y="43790"/>
                </a:lnTo>
                <a:lnTo>
                  <a:pt x="407531" y="31205"/>
                </a:lnTo>
                <a:lnTo>
                  <a:pt x="359867" y="24993"/>
                </a:lnTo>
                <a:close/>
              </a:path>
              <a:path w="847725" h="872489">
                <a:moveTo>
                  <a:pt x="339953" y="40538"/>
                </a:moveTo>
                <a:lnTo>
                  <a:pt x="338937" y="41554"/>
                </a:lnTo>
                <a:lnTo>
                  <a:pt x="340969" y="41554"/>
                </a:lnTo>
                <a:lnTo>
                  <a:pt x="339953" y="40538"/>
                </a:lnTo>
                <a:close/>
              </a:path>
            </a:pathLst>
          </a:custGeom>
          <a:solidFill>
            <a:srgbClr val="BE8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24703" y="2512021"/>
            <a:ext cx="443230" cy="86360"/>
          </a:xfrm>
          <a:custGeom>
            <a:avLst/>
            <a:gdLst/>
            <a:ahLst/>
            <a:cxnLst/>
            <a:rect l="l" t="t" r="r" b="b"/>
            <a:pathLst>
              <a:path w="443229" h="86360">
                <a:moveTo>
                  <a:pt x="223291" y="0"/>
                </a:moveTo>
                <a:lnTo>
                  <a:pt x="0" y="29413"/>
                </a:lnTo>
                <a:lnTo>
                  <a:pt x="0" y="86055"/>
                </a:lnTo>
                <a:lnTo>
                  <a:pt x="442874" y="86055"/>
                </a:lnTo>
                <a:lnTo>
                  <a:pt x="442874" y="29413"/>
                </a:lnTo>
                <a:lnTo>
                  <a:pt x="223291" y="0"/>
                </a:lnTo>
                <a:close/>
              </a:path>
            </a:pathLst>
          </a:custGeom>
          <a:solidFill>
            <a:srgbClr val="B7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92014" y="2330881"/>
            <a:ext cx="508634" cy="135255"/>
          </a:xfrm>
          <a:custGeom>
            <a:avLst/>
            <a:gdLst/>
            <a:ahLst/>
            <a:cxnLst/>
            <a:rect l="l" t="t" r="r" b="b"/>
            <a:pathLst>
              <a:path w="508635" h="135255">
                <a:moveTo>
                  <a:pt x="408317" y="0"/>
                </a:moveTo>
                <a:lnTo>
                  <a:pt x="99936" y="0"/>
                </a:lnTo>
                <a:lnTo>
                  <a:pt x="61036" y="7855"/>
                </a:lnTo>
                <a:lnTo>
                  <a:pt x="29270" y="29275"/>
                </a:lnTo>
                <a:lnTo>
                  <a:pt x="7853" y="61041"/>
                </a:lnTo>
                <a:lnTo>
                  <a:pt x="0" y="99936"/>
                </a:lnTo>
                <a:lnTo>
                  <a:pt x="0" y="100952"/>
                </a:lnTo>
                <a:lnTo>
                  <a:pt x="254126" y="134696"/>
                </a:lnTo>
                <a:lnTo>
                  <a:pt x="508253" y="100952"/>
                </a:lnTo>
                <a:lnTo>
                  <a:pt x="508253" y="99936"/>
                </a:lnTo>
                <a:lnTo>
                  <a:pt x="500400" y="61041"/>
                </a:lnTo>
                <a:lnTo>
                  <a:pt x="478983" y="29275"/>
                </a:lnTo>
                <a:lnTo>
                  <a:pt x="447217" y="7855"/>
                </a:lnTo>
                <a:lnTo>
                  <a:pt x="408317" y="0"/>
                </a:lnTo>
                <a:close/>
              </a:path>
            </a:pathLst>
          </a:custGeom>
          <a:solidFill>
            <a:srgbClr val="B731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92026" y="2431834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30">
                <a:moveTo>
                  <a:pt x="119075" y="0"/>
                </a:moveTo>
                <a:lnTo>
                  <a:pt x="0" y="0"/>
                </a:lnTo>
                <a:lnTo>
                  <a:pt x="4165" y="31508"/>
                </a:lnTo>
                <a:lnTo>
                  <a:pt x="10121" y="36728"/>
                </a:lnTo>
                <a:lnTo>
                  <a:pt x="119075" y="36728"/>
                </a:lnTo>
                <a:lnTo>
                  <a:pt x="119075" y="0"/>
                </a:lnTo>
                <a:close/>
              </a:path>
            </a:pathLst>
          </a:custGeom>
          <a:solidFill>
            <a:srgbClr val="DE4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81192" y="2431834"/>
            <a:ext cx="119380" cy="36830"/>
          </a:xfrm>
          <a:custGeom>
            <a:avLst/>
            <a:gdLst/>
            <a:ahLst/>
            <a:cxnLst/>
            <a:rect l="l" t="t" r="r" b="b"/>
            <a:pathLst>
              <a:path w="119379" h="36830">
                <a:moveTo>
                  <a:pt x="119075" y="0"/>
                </a:moveTo>
                <a:lnTo>
                  <a:pt x="0" y="0"/>
                </a:lnTo>
                <a:lnTo>
                  <a:pt x="0" y="36728"/>
                </a:lnTo>
                <a:lnTo>
                  <a:pt x="108953" y="36728"/>
                </a:lnTo>
                <a:lnTo>
                  <a:pt x="114909" y="31508"/>
                </a:lnTo>
                <a:lnTo>
                  <a:pt x="119075" y="0"/>
                </a:lnTo>
                <a:close/>
              </a:path>
            </a:pathLst>
          </a:custGeom>
          <a:solidFill>
            <a:srgbClr val="DE48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24703" y="2361463"/>
            <a:ext cx="443230" cy="180340"/>
          </a:xfrm>
          <a:custGeom>
            <a:avLst/>
            <a:gdLst/>
            <a:ahLst/>
            <a:cxnLst/>
            <a:rect l="l" t="t" r="r" b="b"/>
            <a:pathLst>
              <a:path w="443229" h="180339">
                <a:moveTo>
                  <a:pt x="326174" y="0"/>
                </a:moveTo>
                <a:lnTo>
                  <a:pt x="116713" y="0"/>
                </a:lnTo>
                <a:lnTo>
                  <a:pt x="99152" y="2407"/>
                </a:lnTo>
                <a:lnTo>
                  <a:pt x="83539" y="9221"/>
                </a:lnTo>
                <a:lnTo>
                  <a:pt x="70866" y="19829"/>
                </a:lnTo>
                <a:lnTo>
                  <a:pt x="62128" y="33616"/>
                </a:lnTo>
                <a:lnTo>
                  <a:pt x="0" y="179971"/>
                </a:lnTo>
                <a:lnTo>
                  <a:pt x="442874" y="179971"/>
                </a:lnTo>
                <a:lnTo>
                  <a:pt x="380746" y="33616"/>
                </a:lnTo>
                <a:lnTo>
                  <a:pt x="343727" y="2407"/>
                </a:lnTo>
                <a:lnTo>
                  <a:pt x="326174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50370" y="2598077"/>
            <a:ext cx="37465" cy="17780"/>
          </a:xfrm>
          <a:custGeom>
            <a:avLst/>
            <a:gdLst/>
            <a:ahLst/>
            <a:cxnLst/>
            <a:rect l="l" t="t" r="r" b="b"/>
            <a:pathLst>
              <a:path w="37464" h="17780">
                <a:moveTo>
                  <a:pt x="36918" y="0"/>
                </a:moveTo>
                <a:lnTo>
                  <a:pt x="0" y="0"/>
                </a:lnTo>
                <a:lnTo>
                  <a:pt x="0" y="13703"/>
                </a:lnTo>
                <a:lnTo>
                  <a:pt x="3492" y="17195"/>
                </a:lnTo>
                <a:lnTo>
                  <a:pt x="33439" y="17195"/>
                </a:lnTo>
                <a:lnTo>
                  <a:pt x="36918" y="13703"/>
                </a:lnTo>
                <a:lnTo>
                  <a:pt x="36918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504992" y="2598077"/>
            <a:ext cx="37465" cy="17780"/>
          </a:xfrm>
          <a:custGeom>
            <a:avLst/>
            <a:gdLst/>
            <a:ahLst/>
            <a:cxnLst/>
            <a:rect l="l" t="t" r="r" b="b"/>
            <a:pathLst>
              <a:path w="37464" h="17780">
                <a:moveTo>
                  <a:pt x="36918" y="0"/>
                </a:moveTo>
                <a:lnTo>
                  <a:pt x="0" y="0"/>
                </a:lnTo>
                <a:lnTo>
                  <a:pt x="0" y="13703"/>
                </a:lnTo>
                <a:lnTo>
                  <a:pt x="3492" y="17195"/>
                </a:lnTo>
                <a:lnTo>
                  <a:pt x="33439" y="17195"/>
                </a:lnTo>
                <a:lnTo>
                  <a:pt x="36918" y="13703"/>
                </a:lnTo>
                <a:lnTo>
                  <a:pt x="36918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27256" y="2376042"/>
            <a:ext cx="237794" cy="1219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00993" y="2136863"/>
            <a:ext cx="320040" cy="668655"/>
          </a:xfrm>
          <a:custGeom>
            <a:avLst/>
            <a:gdLst/>
            <a:ahLst/>
            <a:cxnLst/>
            <a:rect l="l" t="t" r="r" b="b"/>
            <a:pathLst>
              <a:path w="320039" h="668655">
                <a:moveTo>
                  <a:pt x="254114" y="0"/>
                </a:moveTo>
                <a:lnTo>
                  <a:pt x="206455" y="16158"/>
                </a:lnTo>
                <a:lnTo>
                  <a:pt x="162411" y="38796"/>
                </a:lnTo>
                <a:lnTo>
                  <a:pt x="122514" y="67323"/>
                </a:lnTo>
                <a:lnTo>
                  <a:pt x="87295" y="101147"/>
                </a:lnTo>
                <a:lnTo>
                  <a:pt x="57287" y="139676"/>
                </a:lnTo>
                <a:lnTo>
                  <a:pt x="33022" y="182320"/>
                </a:lnTo>
                <a:lnTo>
                  <a:pt x="15031" y="228486"/>
                </a:lnTo>
                <a:lnTo>
                  <a:pt x="3846" y="277582"/>
                </a:lnTo>
                <a:lnTo>
                  <a:pt x="0" y="329018"/>
                </a:lnTo>
                <a:lnTo>
                  <a:pt x="3436" y="377424"/>
                </a:lnTo>
                <a:lnTo>
                  <a:pt x="13428" y="423742"/>
                </a:lnTo>
                <a:lnTo>
                  <a:pt x="29502" y="467497"/>
                </a:lnTo>
                <a:lnTo>
                  <a:pt x="51181" y="508216"/>
                </a:lnTo>
                <a:lnTo>
                  <a:pt x="77991" y="545422"/>
                </a:lnTo>
                <a:lnTo>
                  <a:pt x="109456" y="578642"/>
                </a:lnTo>
                <a:lnTo>
                  <a:pt x="145102" y="607401"/>
                </a:lnTo>
                <a:lnTo>
                  <a:pt x="184454" y="631223"/>
                </a:lnTo>
                <a:lnTo>
                  <a:pt x="227035" y="649634"/>
                </a:lnTo>
                <a:lnTo>
                  <a:pt x="272372" y="662159"/>
                </a:lnTo>
                <a:lnTo>
                  <a:pt x="319989" y="668324"/>
                </a:lnTo>
                <a:lnTo>
                  <a:pt x="319989" y="637768"/>
                </a:lnTo>
                <a:lnTo>
                  <a:pt x="272670" y="631037"/>
                </a:lnTo>
                <a:lnTo>
                  <a:pt x="227915" y="617425"/>
                </a:lnTo>
                <a:lnTo>
                  <a:pt x="186292" y="597500"/>
                </a:lnTo>
                <a:lnTo>
                  <a:pt x="148371" y="571831"/>
                </a:lnTo>
                <a:lnTo>
                  <a:pt x="114722" y="540986"/>
                </a:lnTo>
                <a:lnTo>
                  <a:pt x="85913" y="505534"/>
                </a:lnTo>
                <a:lnTo>
                  <a:pt x="62515" y="466043"/>
                </a:lnTo>
                <a:lnTo>
                  <a:pt x="45097" y="423081"/>
                </a:lnTo>
                <a:lnTo>
                  <a:pt x="34229" y="377217"/>
                </a:lnTo>
                <a:lnTo>
                  <a:pt x="30480" y="329018"/>
                </a:lnTo>
                <a:lnTo>
                  <a:pt x="33916" y="282631"/>
                </a:lnTo>
                <a:lnTo>
                  <a:pt x="43910" y="238331"/>
                </a:lnTo>
                <a:lnTo>
                  <a:pt x="59992" y="196640"/>
                </a:lnTo>
                <a:lnTo>
                  <a:pt x="81691" y="158081"/>
                </a:lnTo>
                <a:lnTo>
                  <a:pt x="108537" y="123177"/>
                </a:lnTo>
                <a:lnTo>
                  <a:pt x="140057" y="92449"/>
                </a:lnTo>
                <a:lnTo>
                  <a:pt x="175782" y="66422"/>
                </a:lnTo>
                <a:lnTo>
                  <a:pt x="215240" y="45616"/>
                </a:lnTo>
                <a:lnTo>
                  <a:pt x="257962" y="30556"/>
                </a:lnTo>
                <a:lnTo>
                  <a:pt x="260807" y="16255"/>
                </a:lnTo>
                <a:lnTo>
                  <a:pt x="254114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40172" y="2100592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69">
                <a:moveTo>
                  <a:pt x="0" y="0"/>
                </a:moveTo>
                <a:lnTo>
                  <a:pt x="21615" y="52527"/>
                </a:lnTo>
                <a:lnTo>
                  <a:pt x="11620" y="102692"/>
                </a:lnTo>
                <a:lnTo>
                  <a:pt x="100749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ED4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60885" y="2125649"/>
            <a:ext cx="320040" cy="668655"/>
          </a:xfrm>
          <a:custGeom>
            <a:avLst/>
            <a:gdLst/>
            <a:ahLst/>
            <a:cxnLst/>
            <a:rect l="l" t="t" r="r" b="b"/>
            <a:pathLst>
              <a:path w="320039" h="668655">
                <a:moveTo>
                  <a:pt x="0" y="0"/>
                </a:moveTo>
                <a:lnTo>
                  <a:pt x="0" y="30556"/>
                </a:lnTo>
                <a:lnTo>
                  <a:pt x="47318" y="37287"/>
                </a:lnTo>
                <a:lnTo>
                  <a:pt x="92073" y="50898"/>
                </a:lnTo>
                <a:lnTo>
                  <a:pt x="133696" y="70822"/>
                </a:lnTo>
                <a:lnTo>
                  <a:pt x="171617" y="96489"/>
                </a:lnTo>
                <a:lnTo>
                  <a:pt x="205266" y="127333"/>
                </a:lnTo>
                <a:lnTo>
                  <a:pt x="234075" y="162784"/>
                </a:lnTo>
                <a:lnTo>
                  <a:pt x="257473" y="202275"/>
                </a:lnTo>
                <a:lnTo>
                  <a:pt x="274891" y="245238"/>
                </a:lnTo>
                <a:lnTo>
                  <a:pt x="285759" y="291104"/>
                </a:lnTo>
                <a:lnTo>
                  <a:pt x="289509" y="339305"/>
                </a:lnTo>
                <a:lnTo>
                  <a:pt x="286073" y="385693"/>
                </a:lnTo>
                <a:lnTo>
                  <a:pt x="276078" y="429993"/>
                </a:lnTo>
                <a:lnTo>
                  <a:pt x="259996" y="471684"/>
                </a:lnTo>
                <a:lnTo>
                  <a:pt x="238297" y="510243"/>
                </a:lnTo>
                <a:lnTo>
                  <a:pt x="211452" y="545147"/>
                </a:lnTo>
                <a:lnTo>
                  <a:pt x="179931" y="575874"/>
                </a:lnTo>
                <a:lnTo>
                  <a:pt x="144206" y="601902"/>
                </a:lnTo>
                <a:lnTo>
                  <a:pt x="104748" y="622707"/>
                </a:lnTo>
                <a:lnTo>
                  <a:pt x="62026" y="637768"/>
                </a:lnTo>
                <a:lnTo>
                  <a:pt x="59181" y="652068"/>
                </a:lnTo>
                <a:lnTo>
                  <a:pt x="65874" y="668324"/>
                </a:lnTo>
                <a:lnTo>
                  <a:pt x="113533" y="652166"/>
                </a:lnTo>
                <a:lnTo>
                  <a:pt x="157577" y="629528"/>
                </a:lnTo>
                <a:lnTo>
                  <a:pt x="197474" y="601001"/>
                </a:lnTo>
                <a:lnTo>
                  <a:pt x="232693" y="567177"/>
                </a:lnTo>
                <a:lnTo>
                  <a:pt x="262701" y="528647"/>
                </a:lnTo>
                <a:lnTo>
                  <a:pt x="286966" y="486004"/>
                </a:lnTo>
                <a:lnTo>
                  <a:pt x="304957" y="439838"/>
                </a:lnTo>
                <a:lnTo>
                  <a:pt x="316142" y="390742"/>
                </a:lnTo>
                <a:lnTo>
                  <a:pt x="319989" y="339305"/>
                </a:lnTo>
                <a:lnTo>
                  <a:pt x="316552" y="290900"/>
                </a:lnTo>
                <a:lnTo>
                  <a:pt x="306560" y="244583"/>
                </a:lnTo>
                <a:lnTo>
                  <a:pt x="290486" y="200829"/>
                </a:lnTo>
                <a:lnTo>
                  <a:pt x="268807" y="160111"/>
                </a:lnTo>
                <a:lnTo>
                  <a:pt x="241997" y="122906"/>
                </a:lnTo>
                <a:lnTo>
                  <a:pt x="210532" y="89687"/>
                </a:lnTo>
                <a:lnTo>
                  <a:pt x="174886" y="60929"/>
                </a:lnTo>
                <a:lnTo>
                  <a:pt x="135534" y="37106"/>
                </a:lnTo>
                <a:lnTo>
                  <a:pt x="92953" y="18694"/>
                </a:lnTo>
                <a:lnTo>
                  <a:pt x="47616" y="61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40934" y="2727553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4" h="102869">
                <a:moveTo>
                  <a:pt x="89128" y="0"/>
                </a:moveTo>
                <a:lnTo>
                  <a:pt x="0" y="62103"/>
                </a:lnTo>
                <a:lnTo>
                  <a:pt x="100749" y="102692"/>
                </a:lnTo>
                <a:lnTo>
                  <a:pt x="79133" y="50165"/>
                </a:lnTo>
                <a:lnTo>
                  <a:pt x="89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616287" y="1304506"/>
            <a:ext cx="3451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sz="2000" b="1" spc="-170" dirty="0">
                <a:solidFill>
                  <a:srgbClr val="007DC4"/>
                </a:solidFill>
                <a:latin typeface="Malgun Gothic"/>
                <a:cs typeface="Malgun Gothic"/>
              </a:rPr>
              <a:t>신고의무자의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55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절차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16901" y="11"/>
            <a:ext cx="3335517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0003" y="11"/>
            <a:ext cx="3545861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315" name="object 315"/>
          <p:cNvSpPr/>
          <p:nvPr/>
        </p:nvSpPr>
        <p:spPr>
          <a:xfrm>
            <a:off x="7084364" y="6007603"/>
            <a:ext cx="1669414" cy="1369695"/>
          </a:xfrm>
          <a:custGeom>
            <a:avLst/>
            <a:gdLst/>
            <a:ahLst/>
            <a:cxnLst/>
            <a:rect l="l" t="t" r="r" b="b"/>
            <a:pathLst>
              <a:path w="1669415" h="1369695">
                <a:moveTo>
                  <a:pt x="972700" y="0"/>
                </a:moveTo>
                <a:lnTo>
                  <a:pt x="923763" y="565"/>
                </a:lnTo>
                <a:lnTo>
                  <a:pt x="876083" y="4631"/>
                </a:lnTo>
                <a:lnTo>
                  <a:pt x="829952" y="12151"/>
                </a:lnTo>
                <a:lnTo>
                  <a:pt x="785662" y="23076"/>
                </a:lnTo>
                <a:lnTo>
                  <a:pt x="743501" y="37360"/>
                </a:lnTo>
                <a:lnTo>
                  <a:pt x="703762" y="54956"/>
                </a:lnTo>
                <a:lnTo>
                  <a:pt x="666734" y="75817"/>
                </a:lnTo>
                <a:lnTo>
                  <a:pt x="632709" y="99894"/>
                </a:lnTo>
                <a:lnTo>
                  <a:pt x="601977" y="127142"/>
                </a:lnTo>
                <a:lnTo>
                  <a:pt x="574829" y="157512"/>
                </a:lnTo>
                <a:lnTo>
                  <a:pt x="551556" y="190958"/>
                </a:lnTo>
                <a:lnTo>
                  <a:pt x="532447" y="227433"/>
                </a:lnTo>
                <a:lnTo>
                  <a:pt x="0" y="1369265"/>
                </a:lnTo>
                <a:lnTo>
                  <a:pt x="1343837" y="1369265"/>
                </a:lnTo>
                <a:lnTo>
                  <a:pt x="1636433" y="741783"/>
                </a:lnTo>
                <a:lnTo>
                  <a:pt x="1651646" y="703267"/>
                </a:lnTo>
                <a:lnTo>
                  <a:pt x="1662038" y="663649"/>
                </a:lnTo>
                <a:lnTo>
                  <a:pt x="1667737" y="623165"/>
                </a:lnTo>
                <a:lnTo>
                  <a:pt x="1668869" y="582052"/>
                </a:lnTo>
                <a:lnTo>
                  <a:pt x="1665563" y="540546"/>
                </a:lnTo>
                <a:lnTo>
                  <a:pt x="1657944" y="498883"/>
                </a:lnTo>
                <a:lnTo>
                  <a:pt x="1646141" y="457300"/>
                </a:lnTo>
                <a:lnTo>
                  <a:pt x="1630280" y="416034"/>
                </a:lnTo>
                <a:lnTo>
                  <a:pt x="1610488" y="375320"/>
                </a:lnTo>
                <a:lnTo>
                  <a:pt x="1586893" y="335395"/>
                </a:lnTo>
                <a:lnTo>
                  <a:pt x="1559622" y="296495"/>
                </a:lnTo>
                <a:lnTo>
                  <a:pt x="1528802" y="258857"/>
                </a:lnTo>
                <a:lnTo>
                  <a:pt x="1494561" y="222716"/>
                </a:lnTo>
                <a:lnTo>
                  <a:pt x="1457024" y="188311"/>
                </a:lnTo>
                <a:lnTo>
                  <a:pt x="1416321" y="155876"/>
                </a:lnTo>
                <a:lnTo>
                  <a:pt x="1372577" y="125648"/>
                </a:lnTo>
                <a:lnTo>
                  <a:pt x="1325920" y="97864"/>
                </a:lnTo>
                <a:lnTo>
                  <a:pt x="1276476" y="72760"/>
                </a:lnTo>
                <a:lnTo>
                  <a:pt x="1226092" y="51331"/>
                </a:lnTo>
                <a:lnTo>
                  <a:pt x="1175223" y="33686"/>
                </a:lnTo>
                <a:lnTo>
                  <a:pt x="1124158" y="19778"/>
                </a:lnTo>
                <a:lnTo>
                  <a:pt x="1073189" y="9559"/>
                </a:lnTo>
                <a:lnTo>
                  <a:pt x="1022606" y="2982"/>
                </a:lnTo>
                <a:lnTo>
                  <a:pt x="972700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046620" y="6604632"/>
            <a:ext cx="1526540" cy="772795"/>
          </a:xfrm>
          <a:custGeom>
            <a:avLst/>
            <a:gdLst/>
            <a:ahLst/>
            <a:cxnLst/>
            <a:rect l="l" t="t" r="r" b="b"/>
            <a:pathLst>
              <a:path w="1526540" h="772795">
                <a:moveTo>
                  <a:pt x="360095" y="0"/>
                </a:moveTo>
                <a:lnTo>
                  <a:pt x="0" y="772236"/>
                </a:lnTo>
                <a:lnTo>
                  <a:pt x="1419339" y="772236"/>
                </a:lnTo>
                <a:lnTo>
                  <a:pt x="1525930" y="543636"/>
                </a:lnTo>
                <a:lnTo>
                  <a:pt x="360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008863" y="6774948"/>
            <a:ext cx="1508760" cy="601980"/>
          </a:xfrm>
          <a:custGeom>
            <a:avLst/>
            <a:gdLst/>
            <a:ahLst/>
            <a:cxnLst/>
            <a:rect l="l" t="t" r="r" b="b"/>
            <a:pathLst>
              <a:path w="1508759" h="601979">
                <a:moveTo>
                  <a:pt x="280682" y="0"/>
                </a:moveTo>
                <a:lnTo>
                  <a:pt x="0" y="601916"/>
                </a:lnTo>
                <a:lnTo>
                  <a:pt x="1494840" y="601916"/>
                </a:lnTo>
                <a:lnTo>
                  <a:pt x="1508531" y="572554"/>
                </a:lnTo>
                <a:lnTo>
                  <a:pt x="280682" y="0"/>
                </a:lnTo>
                <a:close/>
              </a:path>
            </a:pathLst>
          </a:custGeom>
          <a:solidFill>
            <a:srgbClr val="353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265376" y="7373953"/>
            <a:ext cx="36830" cy="3175"/>
          </a:xfrm>
          <a:custGeom>
            <a:avLst/>
            <a:gdLst/>
            <a:ahLst/>
            <a:cxnLst/>
            <a:rect l="l" t="t" r="r" b="b"/>
            <a:pathLst>
              <a:path w="36829" h="3175">
                <a:moveTo>
                  <a:pt x="18000" y="0"/>
                </a:moveTo>
                <a:lnTo>
                  <a:pt x="8861" y="757"/>
                </a:lnTo>
                <a:lnTo>
                  <a:pt x="0" y="2914"/>
                </a:lnTo>
                <a:lnTo>
                  <a:pt x="36449" y="2914"/>
                </a:lnTo>
                <a:lnTo>
                  <a:pt x="27251" y="700"/>
                </a:lnTo>
                <a:lnTo>
                  <a:pt x="1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386510" y="4444303"/>
            <a:ext cx="2091055" cy="2282190"/>
          </a:xfrm>
          <a:custGeom>
            <a:avLst/>
            <a:gdLst/>
            <a:ahLst/>
            <a:cxnLst/>
            <a:rect l="l" t="t" r="r" b="b"/>
            <a:pathLst>
              <a:path w="2091054" h="2282190">
                <a:moveTo>
                  <a:pt x="0" y="182877"/>
                </a:moveTo>
                <a:lnTo>
                  <a:pt x="12" y="1490266"/>
                </a:lnTo>
                <a:lnTo>
                  <a:pt x="1457" y="1538489"/>
                </a:lnTo>
                <a:lnTo>
                  <a:pt x="5738" y="1585950"/>
                </a:lnTo>
                <a:lnTo>
                  <a:pt x="12771" y="1632565"/>
                </a:lnTo>
                <a:lnTo>
                  <a:pt x="22473" y="1678250"/>
                </a:lnTo>
                <a:lnTo>
                  <a:pt x="34761" y="1722924"/>
                </a:lnTo>
                <a:lnTo>
                  <a:pt x="49554" y="1766504"/>
                </a:lnTo>
                <a:lnTo>
                  <a:pt x="66767" y="1808906"/>
                </a:lnTo>
                <a:lnTo>
                  <a:pt x="86318" y="1850048"/>
                </a:lnTo>
                <a:lnTo>
                  <a:pt x="108124" y="1889846"/>
                </a:lnTo>
                <a:lnTo>
                  <a:pt x="132103" y="1928218"/>
                </a:lnTo>
                <a:lnTo>
                  <a:pt x="158171" y="1965081"/>
                </a:lnTo>
                <a:lnTo>
                  <a:pt x="186245" y="2000352"/>
                </a:lnTo>
                <a:lnTo>
                  <a:pt x="216242" y="2033949"/>
                </a:lnTo>
                <a:lnTo>
                  <a:pt x="248080" y="2065787"/>
                </a:lnTo>
                <a:lnTo>
                  <a:pt x="281677" y="2095785"/>
                </a:lnTo>
                <a:lnTo>
                  <a:pt x="316947" y="2123860"/>
                </a:lnTo>
                <a:lnTo>
                  <a:pt x="353810" y="2149928"/>
                </a:lnTo>
                <a:lnTo>
                  <a:pt x="392183" y="2173907"/>
                </a:lnTo>
                <a:lnTo>
                  <a:pt x="431981" y="2195713"/>
                </a:lnTo>
                <a:lnTo>
                  <a:pt x="473123" y="2215265"/>
                </a:lnTo>
                <a:lnTo>
                  <a:pt x="515525" y="2232479"/>
                </a:lnTo>
                <a:lnTo>
                  <a:pt x="559105" y="2247272"/>
                </a:lnTo>
                <a:lnTo>
                  <a:pt x="603780" y="2259561"/>
                </a:lnTo>
                <a:lnTo>
                  <a:pt x="649466" y="2269263"/>
                </a:lnTo>
                <a:lnTo>
                  <a:pt x="696082" y="2276296"/>
                </a:lnTo>
                <a:lnTo>
                  <a:pt x="743543" y="2280577"/>
                </a:lnTo>
                <a:lnTo>
                  <a:pt x="791768" y="2282022"/>
                </a:lnTo>
                <a:lnTo>
                  <a:pt x="839992" y="2280577"/>
                </a:lnTo>
                <a:lnTo>
                  <a:pt x="887452" y="2276296"/>
                </a:lnTo>
                <a:lnTo>
                  <a:pt x="934067" y="2269263"/>
                </a:lnTo>
                <a:lnTo>
                  <a:pt x="979753" y="2259561"/>
                </a:lnTo>
                <a:lnTo>
                  <a:pt x="1024427" y="2247272"/>
                </a:lnTo>
                <a:lnTo>
                  <a:pt x="1068006" y="2232479"/>
                </a:lnTo>
                <a:lnTo>
                  <a:pt x="1110408" y="2215265"/>
                </a:lnTo>
                <a:lnTo>
                  <a:pt x="1151550" y="2195713"/>
                </a:lnTo>
                <a:lnTo>
                  <a:pt x="1191348" y="2173907"/>
                </a:lnTo>
                <a:lnTo>
                  <a:pt x="1229721" y="2149928"/>
                </a:lnTo>
                <a:lnTo>
                  <a:pt x="1266584" y="2123860"/>
                </a:lnTo>
                <a:lnTo>
                  <a:pt x="1301855" y="2095785"/>
                </a:lnTo>
                <a:lnTo>
                  <a:pt x="1335451" y="2065787"/>
                </a:lnTo>
                <a:lnTo>
                  <a:pt x="1367290" y="2033949"/>
                </a:lnTo>
                <a:lnTo>
                  <a:pt x="1397288" y="2000352"/>
                </a:lnTo>
                <a:lnTo>
                  <a:pt x="1425362" y="1965081"/>
                </a:lnTo>
                <a:lnTo>
                  <a:pt x="1451430" y="1928218"/>
                </a:lnTo>
                <a:lnTo>
                  <a:pt x="1475409" y="1889846"/>
                </a:lnTo>
                <a:lnTo>
                  <a:pt x="1497216" y="1850048"/>
                </a:lnTo>
                <a:lnTo>
                  <a:pt x="1516768" y="1808906"/>
                </a:lnTo>
                <a:lnTo>
                  <a:pt x="1533981" y="1766504"/>
                </a:lnTo>
                <a:lnTo>
                  <a:pt x="1548774" y="1722924"/>
                </a:lnTo>
                <a:lnTo>
                  <a:pt x="1561063" y="1678250"/>
                </a:lnTo>
                <a:lnTo>
                  <a:pt x="1570766" y="1632565"/>
                </a:lnTo>
                <a:lnTo>
                  <a:pt x="1577799" y="1585950"/>
                </a:lnTo>
                <a:lnTo>
                  <a:pt x="1582079" y="1538489"/>
                </a:lnTo>
                <a:lnTo>
                  <a:pt x="1583524" y="1490266"/>
                </a:lnTo>
                <a:lnTo>
                  <a:pt x="1583512" y="1001621"/>
                </a:lnTo>
                <a:lnTo>
                  <a:pt x="293243" y="1001621"/>
                </a:lnTo>
                <a:lnTo>
                  <a:pt x="293243" y="476120"/>
                </a:lnTo>
                <a:lnTo>
                  <a:pt x="289404" y="428561"/>
                </a:lnTo>
                <a:lnTo>
                  <a:pt x="278291" y="383443"/>
                </a:lnTo>
                <a:lnTo>
                  <a:pt x="260508" y="341371"/>
                </a:lnTo>
                <a:lnTo>
                  <a:pt x="236659" y="302947"/>
                </a:lnTo>
                <a:lnTo>
                  <a:pt x="207348" y="268777"/>
                </a:lnTo>
                <a:lnTo>
                  <a:pt x="173178" y="239464"/>
                </a:lnTo>
                <a:lnTo>
                  <a:pt x="134755" y="215614"/>
                </a:lnTo>
                <a:lnTo>
                  <a:pt x="92681" y="197829"/>
                </a:lnTo>
                <a:lnTo>
                  <a:pt x="47561" y="186716"/>
                </a:lnTo>
                <a:lnTo>
                  <a:pt x="0" y="182877"/>
                </a:lnTo>
                <a:close/>
              </a:path>
              <a:path w="2091054" h="2282190">
                <a:moveTo>
                  <a:pt x="1968440" y="0"/>
                </a:moveTo>
                <a:lnTo>
                  <a:pt x="1923486" y="0"/>
                </a:lnTo>
                <a:lnTo>
                  <a:pt x="1880274" y="13685"/>
                </a:lnTo>
                <a:lnTo>
                  <a:pt x="1842287" y="41056"/>
                </a:lnTo>
                <a:lnTo>
                  <a:pt x="881722" y="1001621"/>
                </a:lnTo>
                <a:lnTo>
                  <a:pt x="1296428" y="1001621"/>
                </a:lnTo>
                <a:lnTo>
                  <a:pt x="2049640" y="248409"/>
                </a:lnTo>
                <a:lnTo>
                  <a:pt x="2076986" y="210441"/>
                </a:lnTo>
                <a:lnTo>
                  <a:pt x="2090669" y="167231"/>
                </a:lnTo>
                <a:lnTo>
                  <a:pt x="2090678" y="122270"/>
                </a:lnTo>
                <a:lnTo>
                  <a:pt x="2077005" y="79048"/>
                </a:lnTo>
                <a:lnTo>
                  <a:pt x="2049640" y="41056"/>
                </a:lnTo>
                <a:lnTo>
                  <a:pt x="2011652" y="13685"/>
                </a:lnTo>
                <a:lnTo>
                  <a:pt x="1968440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386523" y="4656505"/>
            <a:ext cx="102641" cy="2052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650936" y="3762082"/>
            <a:ext cx="1494790" cy="3100070"/>
          </a:xfrm>
          <a:custGeom>
            <a:avLst/>
            <a:gdLst/>
            <a:ahLst/>
            <a:cxnLst/>
            <a:rect l="l" t="t" r="r" b="b"/>
            <a:pathLst>
              <a:path w="1494790" h="3100070">
                <a:moveTo>
                  <a:pt x="1265605" y="0"/>
                </a:moveTo>
                <a:lnTo>
                  <a:pt x="228041" y="177"/>
                </a:lnTo>
                <a:lnTo>
                  <a:pt x="182132" y="4832"/>
                </a:lnTo>
                <a:lnTo>
                  <a:pt x="139347" y="18152"/>
                </a:lnTo>
                <a:lnTo>
                  <a:pt x="100611" y="39214"/>
                </a:lnTo>
                <a:lnTo>
                  <a:pt x="66848" y="67092"/>
                </a:lnTo>
                <a:lnTo>
                  <a:pt x="38980" y="100863"/>
                </a:lnTo>
                <a:lnTo>
                  <a:pt x="17934" y="139604"/>
                </a:lnTo>
                <a:lnTo>
                  <a:pt x="4632" y="182389"/>
                </a:lnTo>
                <a:lnTo>
                  <a:pt x="0" y="228295"/>
                </a:lnTo>
                <a:lnTo>
                  <a:pt x="469" y="2871774"/>
                </a:lnTo>
                <a:lnTo>
                  <a:pt x="5121" y="2917682"/>
                </a:lnTo>
                <a:lnTo>
                  <a:pt x="18439" y="2960464"/>
                </a:lnTo>
                <a:lnTo>
                  <a:pt x="39500" y="2999196"/>
                </a:lnTo>
                <a:lnTo>
                  <a:pt x="67379" y="3032956"/>
                </a:lnTo>
                <a:lnTo>
                  <a:pt x="101152" y="3060820"/>
                </a:lnTo>
                <a:lnTo>
                  <a:pt x="139894" y="3081865"/>
                </a:lnTo>
                <a:lnTo>
                  <a:pt x="182680" y="3095167"/>
                </a:lnTo>
                <a:lnTo>
                  <a:pt x="228587" y="3099803"/>
                </a:lnTo>
                <a:lnTo>
                  <a:pt x="1266164" y="3099612"/>
                </a:lnTo>
                <a:lnTo>
                  <a:pt x="1312069" y="3094966"/>
                </a:lnTo>
                <a:lnTo>
                  <a:pt x="1354850" y="3081652"/>
                </a:lnTo>
                <a:lnTo>
                  <a:pt x="1393585" y="3060594"/>
                </a:lnTo>
                <a:lnTo>
                  <a:pt x="1427348" y="3032718"/>
                </a:lnTo>
                <a:lnTo>
                  <a:pt x="1455215" y="2998947"/>
                </a:lnTo>
                <a:lnTo>
                  <a:pt x="1476264" y="2960206"/>
                </a:lnTo>
                <a:lnTo>
                  <a:pt x="1489568" y="2917418"/>
                </a:lnTo>
                <a:lnTo>
                  <a:pt x="1494205" y="2871508"/>
                </a:lnTo>
                <a:lnTo>
                  <a:pt x="1493735" y="228041"/>
                </a:lnTo>
                <a:lnTo>
                  <a:pt x="1489084" y="182132"/>
                </a:lnTo>
                <a:lnTo>
                  <a:pt x="1475765" y="139347"/>
                </a:lnTo>
                <a:lnTo>
                  <a:pt x="1454704" y="100611"/>
                </a:lnTo>
                <a:lnTo>
                  <a:pt x="1426824" y="66848"/>
                </a:lnTo>
                <a:lnTo>
                  <a:pt x="1393050" y="38980"/>
                </a:lnTo>
                <a:lnTo>
                  <a:pt x="1354305" y="17934"/>
                </a:lnTo>
                <a:lnTo>
                  <a:pt x="1311516" y="4632"/>
                </a:lnTo>
                <a:lnTo>
                  <a:pt x="126560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673809" y="3783979"/>
            <a:ext cx="1449705" cy="3056255"/>
          </a:xfrm>
          <a:custGeom>
            <a:avLst/>
            <a:gdLst/>
            <a:ahLst/>
            <a:cxnLst/>
            <a:rect l="l" t="t" r="r" b="b"/>
            <a:pathLst>
              <a:path w="1449704" h="3056254">
                <a:moveTo>
                  <a:pt x="1245260" y="0"/>
                </a:moveTo>
                <a:lnTo>
                  <a:pt x="203606" y="190"/>
                </a:lnTo>
                <a:lnTo>
                  <a:pt x="156969" y="5588"/>
                </a:lnTo>
                <a:lnTo>
                  <a:pt x="114131" y="20938"/>
                </a:lnTo>
                <a:lnTo>
                  <a:pt x="76322" y="45011"/>
                </a:lnTo>
                <a:lnTo>
                  <a:pt x="44773" y="76573"/>
                </a:lnTo>
                <a:lnTo>
                  <a:pt x="20716" y="114394"/>
                </a:lnTo>
                <a:lnTo>
                  <a:pt x="5381" y="157242"/>
                </a:lnTo>
                <a:lnTo>
                  <a:pt x="0" y="203885"/>
                </a:lnTo>
                <a:lnTo>
                  <a:pt x="469" y="2852394"/>
                </a:lnTo>
                <a:lnTo>
                  <a:pt x="5867" y="2899027"/>
                </a:lnTo>
                <a:lnTo>
                  <a:pt x="21218" y="2941863"/>
                </a:lnTo>
                <a:lnTo>
                  <a:pt x="45290" y="2979672"/>
                </a:lnTo>
                <a:lnTo>
                  <a:pt x="76852" y="3011221"/>
                </a:lnTo>
                <a:lnTo>
                  <a:pt x="114673" y="3035277"/>
                </a:lnTo>
                <a:lnTo>
                  <a:pt x="157521" y="3050610"/>
                </a:lnTo>
                <a:lnTo>
                  <a:pt x="204165" y="3055988"/>
                </a:lnTo>
                <a:lnTo>
                  <a:pt x="1245806" y="3055810"/>
                </a:lnTo>
                <a:lnTo>
                  <a:pt x="1292444" y="3050416"/>
                </a:lnTo>
                <a:lnTo>
                  <a:pt x="1335284" y="3035065"/>
                </a:lnTo>
                <a:lnTo>
                  <a:pt x="1373095" y="3010992"/>
                </a:lnTo>
                <a:lnTo>
                  <a:pt x="1404646" y="2979428"/>
                </a:lnTo>
                <a:lnTo>
                  <a:pt x="1428706" y="2941608"/>
                </a:lnTo>
                <a:lnTo>
                  <a:pt x="1444043" y="2898763"/>
                </a:lnTo>
                <a:lnTo>
                  <a:pt x="1449425" y="2852127"/>
                </a:lnTo>
                <a:lnTo>
                  <a:pt x="1448955" y="203631"/>
                </a:lnTo>
                <a:lnTo>
                  <a:pt x="1443557" y="156989"/>
                </a:lnTo>
                <a:lnTo>
                  <a:pt x="1428205" y="114145"/>
                </a:lnTo>
                <a:lnTo>
                  <a:pt x="1404131" y="76332"/>
                </a:lnTo>
                <a:lnTo>
                  <a:pt x="1372567" y="44779"/>
                </a:lnTo>
                <a:lnTo>
                  <a:pt x="1334746" y="20719"/>
                </a:lnTo>
                <a:lnTo>
                  <a:pt x="1291900" y="5382"/>
                </a:lnTo>
                <a:lnTo>
                  <a:pt x="124526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372399" y="382868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5908" y="0"/>
                </a:moveTo>
                <a:lnTo>
                  <a:pt x="7493" y="12"/>
                </a:lnTo>
                <a:lnTo>
                  <a:pt x="12" y="7492"/>
                </a:lnTo>
                <a:lnTo>
                  <a:pt x="0" y="25907"/>
                </a:lnTo>
                <a:lnTo>
                  <a:pt x="7493" y="33413"/>
                </a:lnTo>
                <a:lnTo>
                  <a:pt x="25920" y="33413"/>
                </a:lnTo>
                <a:lnTo>
                  <a:pt x="32312" y="27000"/>
                </a:lnTo>
                <a:lnTo>
                  <a:pt x="11023" y="27000"/>
                </a:lnTo>
                <a:lnTo>
                  <a:pt x="6413" y="22390"/>
                </a:lnTo>
                <a:lnTo>
                  <a:pt x="6413" y="11036"/>
                </a:lnTo>
                <a:lnTo>
                  <a:pt x="11023" y="6426"/>
                </a:lnTo>
                <a:lnTo>
                  <a:pt x="32321" y="6413"/>
                </a:lnTo>
                <a:lnTo>
                  <a:pt x="25908" y="0"/>
                </a:lnTo>
                <a:close/>
              </a:path>
              <a:path w="33654" h="33654">
                <a:moveTo>
                  <a:pt x="32321" y="6413"/>
                </a:moveTo>
                <a:lnTo>
                  <a:pt x="22377" y="6413"/>
                </a:lnTo>
                <a:lnTo>
                  <a:pt x="26987" y="11036"/>
                </a:lnTo>
                <a:lnTo>
                  <a:pt x="26974" y="22390"/>
                </a:lnTo>
                <a:lnTo>
                  <a:pt x="22377" y="27000"/>
                </a:lnTo>
                <a:lnTo>
                  <a:pt x="32312" y="27000"/>
                </a:lnTo>
                <a:lnTo>
                  <a:pt x="33401" y="25907"/>
                </a:lnTo>
                <a:lnTo>
                  <a:pt x="33401" y="7492"/>
                </a:lnTo>
                <a:lnTo>
                  <a:pt x="32321" y="6413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64411" y="3943299"/>
            <a:ext cx="249554" cy="35560"/>
          </a:xfrm>
          <a:custGeom>
            <a:avLst/>
            <a:gdLst/>
            <a:ahLst/>
            <a:cxnLst/>
            <a:rect l="l" t="t" r="r" b="b"/>
            <a:pathLst>
              <a:path w="249554" h="35560">
                <a:moveTo>
                  <a:pt x="241503" y="0"/>
                </a:moveTo>
                <a:lnTo>
                  <a:pt x="7912" y="38"/>
                </a:lnTo>
                <a:lnTo>
                  <a:pt x="50" y="7912"/>
                </a:lnTo>
                <a:lnTo>
                  <a:pt x="0" y="27406"/>
                </a:lnTo>
                <a:lnTo>
                  <a:pt x="7912" y="35318"/>
                </a:lnTo>
                <a:lnTo>
                  <a:pt x="241515" y="35280"/>
                </a:lnTo>
                <a:lnTo>
                  <a:pt x="247881" y="28905"/>
                </a:lnTo>
                <a:lnTo>
                  <a:pt x="11455" y="28905"/>
                </a:lnTo>
                <a:lnTo>
                  <a:pt x="6413" y="23863"/>
                </a:lnTo>
                <a:lnTo>
                  <a:pt x="6464" y="11442"/>
                </a:lnTo>
                <a:lnTo>
                  <a:pt x="11442" y="6451"/>
                </a:lnTo>
                <a:lnTo>
                  <a:pt x="247926" y="6413"/>
                </a:lnTo>
                <a:lnTo>
                  <a:pt x="241503" y="0"/>
                </a:lnTo>
                <a:close/>
              </a:path>
              <a:path w="249554" h="35560">
                <a:moveTo>
                  <a:pt x="247926" y="6413"/>
                </a:moveTo>
                <a:lnTo>
                  <a:pt x="237972" y="6413"/>
                </a:lnTo>
                <a:lnTo>
                  <a:pt x="243014" y="11442"/>
                </a:lnTo>
                <a:lnTo>
                  <a:pt x="242976" y="23863"/>
                </a:lnTo>
                <a:lnTo>
                  <a:pt x="237985" y="28867"/>
                </a:lnTo>
                <a:lnTo>
                  <a:pt x="11455" y="28905"/>
                </a:lnTo>
                <a:lnTo>
                  <a:pt x="247881" y="28905"/>
                </a:lnTo>
                <a:lnTo>
                  <a:pt x="249377" y="27406"/>
                </a:lnTo>
                <a:lnTo>
                  <a:pt x="249427" y="7912"/>
                </a:lnTo>
                <a:lnTo>
                  <a:pt x="247926" y="641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170074" y="3927297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30060" y="0"/>
                </a:moveTo>
                <a:lnTo>
                  <a:pt x="18364" y="2368"/>
                </a:lnTo>
                <a:lnTo>
                  <a:pt x="8805" y="8823"/>
                </a:lnTo>
                <a:lnTo>
                  <a:pt x="2359" y="18388"/>
                </a:lnTo>
                <a:lnTo>
                  <a:pt x="0" y="30086"/>
                </a:lnTo>
                <a:lnTo>
                  <a:pt x="2366" y="41782"/>
                </a:lnTo>
                <a:lnTo>
                  <a:pt x="8816" y="51341"/>
                </a:lnTo>
                <a:lnTo>
                  <a:pt x="18377" y="57787"/>
                </a:lnTo>
                <a:lnTo>
                  <a:pt x="30073" y="60147"/>
                </a:lnTo>
                <a:lnTo>
                  <a:pt x="41771" y="57778"/>
                </a:lnTo>
                <a:lnTo>
                  <a:pt x="47747" y="53746"/>
                </a:lnTo>
                <a:lnTo>
                  <a:pt x="30073" y="53746"/>
                </a:lnTo>
                <a:lnTo>
                  <a:pt x="20864" y="51881"/>
                </a:lnTo>
                <a:lnTo>
                  <a:pt x="13338" y="46801"/>
                </a:lnTo>
                <a:lnTo>
                  <a:pt x="8262" y="39274"/>
                </a:lnTo>
                <a:lnTo>
                  <a:pt x="6400" y="30073"/>
                </a:lnTo>
                <a:lnTo>
                  <a:pt x="8263" y="20872"/>
                </a:lnTo>
                <a:lnTo>
                  <a:pt x="13339" y="13346"/>
                </a:lnTo>
                <a:lnTo>
                  <a:pt x="20861" y="8265"/>
                </a:lnTo>
                <a:lnTo>
                  <a:pt x="30060" y="6400"/>
                </a:lnTo>
                <a:lnTo>
                  <a:pt x="47748" y="6400"/>
                </a:lnTo>
                <a:lnTo>
                  <a:pt x="41759" y="2361"/>
                </a:lnTo>
                <a:lnTo>
                  <a:pt x="30060" y="0"/>
                </a:lnTo>
                <a:close/>
              </a:path>
              <a:path w="60325" h="60325">
                <a:moveTo>
                  <a:pt x="47748" y="6400"/>
                </a:moveTo>
                <a:lnTo>
                  <a:pt x="30060" y="6400"/>
                </a:lnTo>
                <a:lnTo>
                  <a:pt x="39267" y="8270"/>
                </a:lnTo>
                <a:lnTo>
                  <a:pt x="46793" y="13350"/>
                </a:lnTo>
                <a:lnTo>
                  <a:pt x="51870" y="20874"/>
                </a:lnTo>
                <a:lnTo>
                  <a:pt x="53731" y="30086"/>
                </a:lnTo>
                <a:lnTo>
                  <a:pt x="51867" y="39280"/>
                </a:lnTo>
                <a:lnTo>
                  <a:pt x="46787" y="46805"/>
                </a:lnTo>
                <a:lnTo>
                  <a:pt x="39264" y="51883"/>
                </a:lnTo>
                <a:lnTo>
                  <a:pt x="30073" y="53746"/>
                </a:lnTo>
                <a:lnTo>
                  <a:pt x="47747" y="53746"/>
                </a:lnTo>
                <a:lnTo>
                  <a:pt x="51334" y="51325"/>
                </a:lnTo>
                <a:lnTo>
                  <a:pt x="57785" y="41764"/>
                </a:lnTo>
                <a:lnTo>
                  <a:pt x="60147" y="30073"/>
                </a:lnTo>
                <a:lnTo>
                  <a:pt x="57778" y="18375"/>
                </a:lnTo>
                <a:lnTo>
                  <a:pt x="51323" y="8812"/>
                </a:lnTo>
                <a:lnTo>
                  <a:pt x="47748" y="640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186318" y="39435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437" y="0"/>
                </a:moveTo>
                <a:lnTo>
                  <a:pt x="6197" y="0"/>
                </a:lnTo>
                <a:lnTo>
                  <a:pt x="0" y="6184"/>
                </a:lnTo>
                <a:lnTo>
                  <a:pt x="0" y="21424"/>
                </a:lnTo>
                <a:lnTo>
                  <a:pt x="6197" y="27622"/>
                </a:lnTo>
                <a:lnTo>
                  <a:pt x="21437" y="27622"/>
                </a:lnTo>
                <a:lnTo>
                  <a:pt x="27635" y="21424"/>
                </a:lnTo>
                <a:lnTo>
                  <a:pt x="27635" y="21221"/>
                </a:lnTo>
                <a:lnTo>
                  <a:pt x="9728" y="21209"/>
                </a:lnTo>
                <a:lnTo>
                  <a:pt x="6413" y="17894"/>
                </a:lnTo>
                <a:lnTo>
                  <a:pt x="6413" y="9728"/>
                </a:lnTo>
                <a:lnTo>
                  <a:pt x="9728" y="6426"/>
                </a:lnTo>
                <a:lnTo>
                  <a:pt x="27622" y="6400"/>
                </a:lnTo>
                <a:lnTo>
                  <a:pt x="27609" y="6184"/>
                </a:lnTo>
                <a:lnTo>
                  <a:pt x="21437" y="0"/>
                </a:lnTo>
                <a:close/>
              </a:path>
              <a:path w="27940" h="27939">
                <a:moveTo>
                  <a:pt x="27622" y="6400"/>
                </a:moveTo>
                <a:lnTo>
                  <a:pt x="13817" y="6400"/>
                </a:lnTo>
                <a:lnTo>
                  <a:pt x="17906" y="6426"/>
                </a:lnTo>
                <a:lnTo>
                  <a:pt x="21208" y="9728"/>
                </a:lnTo>
                <a:lnTo>
                  <a:pt x="21221" y="17894"/>
                </a:lnTo>
                <a:lnTo>
                  <a:pt x="17894" y="21209"/>
                </a:lnTo>
                <a:lnTo>
                  <a:pt x="9740" y="21221"/>
                </a:lnTo>
                <a:lnTo>
                  <a:pt x="27635" y="21221"/>
                </a:lnTo>
                <a:lnTo>
                  <a:pt x="27622" y="640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271294" y="6526793"/>
            <a:ext cx="253542" cy="2535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650936" y="3762070"/>
            <a:ext cx="1494790" cy="3100070"/>
          </a:xfrm>
          <a:custGeom>
            <a:avLst/>
            <a:gdLst/>
            <a:ahLst/>
            <a:cxnLst/>
            <a:rect l="l" t="t" r="r" b="b"/>
            <a:pathLst>
              <a:path w="1494790" h="3100070">
                <a:moveTo>
                  <a:pt x="1265605" y="0"/>
                </a:moveTo>
                <a:lnTo>
                  <a:pt x="228041" y="190"/>
                </a:lnTo>
                <a:lnTo>
                  <a:pt x="182132" y="4841"/>
                </a:lnTo>
                <a:lnTo>
                  <a:pt x="139347" y="18160"/>
                </a:lnTo>
                <a:lnTo>
                  <a:pt x="100611" y="39221"/>
                </a:lnTo>
                <a:lnTo>
                  <a:pt x="66848" y="67100"/>
                </a:lnTo>
                <a:lnTo>
                  <a:pt x="38980" y="100873"/>
                </a:lnTo>
                <a:lnTo>
                  <a:pt x="17934" y="139615"/>
                </a:lnTo>
                <a:lnTo>
                  <a:pt x="4632" y="182401"/>
                </a:lnTo>
                <a:lnTo>
                  <a:pt x="0" y="228307"/>
                </a:lnTo>
                <a:lnTo>
                  <a:pt x="482" y="2871774"/>
                </a:lnTo>
                <a:lnTo>
                  <a:pt x="5129" y="2917683"/>
                </a:lnTo>
                <a:lnTo>
                  <a:pt x="18444" y="2960466"/>
                </a:lnTo>
                <a:lnTo>
                  <a:pt x="39503" y="2999200"/>
                </a:lnTo>
                <a:lnTo>
                  <a:pt x="67381" y="3032963"/>
                </a:lnTo>
                <a:lnTo>
                  <a:pt x="101153" y="3060829"/>
                </a:lnTo>
                <a:lnTo>
                  <a:pt x="139894" y="3081876"/>
                </a:lnTo>
                <a:lnTo>
                  <a:pt x="182680" y="3095179"/>
                </a:lnTo>
                <a:lnTo>
                  <a:pt x="228587" y="3099816"/>
                </a:lnTo>
                <a:lnTo>
                  <a:pt x="1266164" y="3099625"/>
                </a:lnTo>
                <a:lnTo>
                  <a:pt x="1312069" y="3094978"/>
                </a:lnTo>
                <a:lnTo>
                  <a:pt x="1317173" y="3093389"/>
                </a:lnTo>
                <a:lnTo>
                  <a:pt x="228587" y="3093389"/>
                </a:lnTo>
                <a:lnTo>
                  <a:pt x="183970" y="3088891"/>
                </a:lnTo>
                <a:lnTo>
                  <a:pt x="142386" y="3075966"/>
                </a:lnTo>
                <a:lnTo>
                  <a:pt x="104733" y="3055513"/>
                </a:lnTo>
                <a:lnTo>
                  <a:pt x="71910" y="3028430"/>
                </a:lnTo>
                <a:lnTo>
                  <a:pt x="44815" y="2995617"/>
                </a:lnTo>
                <a:lnTo>
                  <a:pt x="24347" y="2957971"/>
                </a:lnTo>
                <a:lnTo>
                  <a:pt x="11403" y="2916390"/>
                </a:lnTo>
                <a:lnTo>
                  <a:pt x="6883" y="2871774"/>
                </a:lnTo>
                <a:lnTo>
                  <a:pt x="6413" y="228307"/>
                </a:lnTo>
                <a:lnTo>
                  <a:pt x="10916" y="183690"/>
                </a:lnTo>
                <a:lnTo>
                  <a:pt x="23844" y="142106"/>
                </a:lnTo>
                <a:lnTo>
                  <a:pt x="44299" y="104454"/>
                </a:lnTo>
                <a:lnTo>
                  <a:pt x="71383" y="71631"/>
                </a:lnTo>
                <a:lnTo>
                  <a:pt x="104198" y="44536"/>
                </a:lnTo>
                <a:lnTo>
                  <a:pt x="141844" y="24068"/>
                </a:lnTo>
                <a:lnTo>
                  <a:pt x="183425" y="11124"/>
                </a:lnTo>
                <a:lnTo>
                  <a:pt x="228041" y="6604"/>
                </a:lnTo>
                <a:lnTo>
                  <a:pt x="1317270" y="6426"/>
                </a:lnTo>
                <a:lnTo>
                  <a:pt x="1311516" y="4637"/>
                </a:lnTo>
                <a:lnTo>
                  <a:pt x="1265605" y="0"/>
                </a:lnTo>
                <a:close/>
              </a:path>
              <a:path w="1494790" h="3100070">
                <a:moveTo>
                  <a:pt x="1317270" y="6426"/>
                </a:moveTo>
                <a:lnTo>
                  <a:pt x="1265618" y="6426"/>
                </a:lnTo>
                <a:lnTo>
                  <a:pt x="1310235" y="10927"/>
                </a:lnTo>
                <a:lnTo>
                  <a:pt x="1351819" y="23853"/>
                </a:lnTo>
                <a:lnTo>
                  <a:pt x="1389471" y="44304"/>
                </a:lnTo>
                <a:lnTo>
                  <a:pt x="1422293" y="71385"/>
                </a:lnTo>
                <a:lnTo>
                  <a:pt x="1449386" y="104196"/>
                </a:lnTo>
                <a:lnTo>
                  <a:pt x="1469852" y="141841"/>
                </a:lnTo>
                <a:lnTo>
                  <a:pt x="1482793" y="183422"/>
                </a:lnTo>
                <a:lnTo>
                  <a:pt x="1487309" y="228041"/>
                </a:lnTo>
                <a:lnTo>
                  <a:pt x="1487792" y="2871508"/>
                </a:lnTo>
                <a:lnTo>
                  <a:pt x="1483289" y="2916125"/>
                </a:lnTo>
                <a:lnTo>
                  <a:pt x="1470361" y="2957711"/>
                </a:lnTo>
                <a:lnTo>
                  <a:pt x="1449906" y="2995365"/>
                </a:lnTo>
                <a:lnTo>
                  <a:pt x="1422822" y="3028189"/>
                </a:lnTo>
                <a:lnTo>
                  <a:pt x="1390007" y="3055285"/>
                </a:lnTo>
                <a:lnTo>
                  <a:pt x="1352361" y="3075753"/>
                </a:lnTo>
                <a:lnTo>
                  <a:pt x="1310780" y="3088695"/>
                </a:lnTo>
                <a:lnTo>
                  <a:pt x="1266164" y="3093212"/>
                </a:lnTo>
                <a:lnTo>
                  <a:pt x="228587" y="3093389"/>
                </a:lnTo>
                <a:lnTo>
                  <a:pt x="1317173" y="3093389"/>
                </a:lnTo>
                <a:lnTo>
                  <a:pt x="1354850" y="3081662"/>
                </a:lnTo>
                <a:lnTo>
                  <a:pt x="1393585" y="3060603"/>
                </a:lnTo>
                <a:lnTo>
                  <a:pt x="1427348" y="3032725"/>
                </a:lnTo>
                <a:lnTo>
                  <a:pt x="1455215" y="2998951"/>
                </a:lnTo>
                <a:lnTo>
                  <a:pt x="1476264" y="2960208"/>
                </a:lnTo>
                <a:lnTo>
                  <a:pt x="1489568" y="2917418"/>
                </a:lnTo>
                <a:lnTo>
                  <a:pt x="1494205" y="2871508"/>
                </a:lnTo>
                <a:lnTo>
                  <a:pt x="1493723" y="228041"/>
                </a:lnTo>
                <a:lnTo>
                  <a:pt x="1489076" y="182136"/>
                </a:lnTo>
                <a:lnTo>
                  <a:pt x="1475760" y="139354"/>
                </a:lnTo>
                <a:lnTo>
                  <a:pt x="1454701" y="100620"/>
                </a:lnTo>
                <a:lnTo>
                  <a:pt x="1426822" y="66857"/>
                </a:lnTo>
                <a:lnTo>
                  <a:pt x="1393049" y="38989"/>
                </a:lnTo>
                <a:lnTo>
                  <a:pt x="1354305" y="17941"/>
                </a:lnTo>
                <a:lnTo>
                  <a:pt x="1317270" y="642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673809" y="3783979"/>
            <a:ext cx="1449705" cy="3056255"/>
          </a:xfrm>
          <a:custGeom>
            <a:avLst/>
            <a:gdLst/>
            <a:ahLst/>
            <a:cxnLst/>
            <a:rect l="l" t="t" r="r" b="b"/>
            <a:pathLst>
              <a:path w="1449704" h="3056254">
                <a:moveTo>
                  <a:pt x="1245260" y="0"/>
                </a:moveTo>
                <a:lnTo>
                  <a:pt x="203606" y="190"/>
                </a:lnTo>
                <a:lnTo>
                  <a:pt x="156969" y="5588"/>
                </a:lnTo>
                <a:lnTo>
                  <a:pt x="114131" y="20938"/>
                </a:lnTo>
                <a:lnTo>
                  <a:pt x="76322" y="45011"/>
                </a:lnTo>
                <a:lnTo>
                  <a:pt x="44773" y="76573"/>
                </a:lnTo>
                <a:lnTo>
                  <a:pt x="20716" y="114394"/>
                </a:lnTo>
                <a:lnTo>
                  <a:pt x="5381" y="157242"/>
                </a:lnTo>
                <a:lnTo>
                  <a:pt x="0" y="203885"/>
                </a:lnTo>
                <a:lnTo>
                  <a:pt x="469" y="2852394"/>
                </a:lnTo>
                <a:lnTo>
                  <a:pt x="5867" y="2899027"/>
                </a:lnTo>
                <a:lnTo>
                  <a:pt x="21218" y="2941863"/>
                </a:lnTo>
                <a:lnTo>
                  <a:pt x="45290" y="2979672"/>
                </a:lnTo>
                <a:lnTo>
                  <a:pt x="76852" y="3011221"/>
                </a:lnTo>
                <a:lnTo>
                  <a:pt x="114673" y="3035277"/>
                </a:lnTo>
                <a:lnTo>
                  <a:pt x="157521" y="3050610"/>
                </a:lnTo>
                <a:lnTo>
                  <a:pt x="204165" y="3055988"/>
                </a:lnTo>
                <a:lnTo>
                  <a:pt x="1245806" y="3055810"/>
                </a:lnTo>
                <a:lnTo>
                  <a:pt x="1292444" y="3050416"/>
                </a:lnTo>
                <a:lnTo>
                  <a:pt x="1294756" y="3049587"/>
                </a:lnTo>
                <a:lnTo>
                  <a:pt x="204152" y="3049587"/>
                </a:lnTo>
                <a:lnTo>
                  <a:pt x="158984" y="3044379"/>
                </a:lnTo>
                <a:lnTo>
                  <a:pt x="117489" y="3029528"/>
                </a:lnTo>
                <a:lnTo>
                  <a:pt x="80862" y="3006226"/>
                </a:lnTo>
                <a:lnTo>
                  <a:pt x="50294" y="2975668"/>
                </a:lnTo>
                <a:lnTo>
                  <a:pt x="26979" y="2939046"/>
                </a:lnTo>
                <a:lnTo>
                  <a:pt x="12111" y="2897553"/>
                </a:lnTo>
                <a:lnTo>
                  <a:pt x="6884" y="2852394"/>
                </a:lnTo>
                <a:lnTo>
                  <a:pt x="6413" y="203885"/>
                </a:lnTo>
                <a:lnTo>
                  <a:pt x="11621" y="158716"/>
                </a:lnTo>
                <a:lnTo>
                  <a:pt x="26472" y="117218"/>
                </a:lnTo>
                <a:lnTo>
                  <a:pt x="49773" y="80586"/>
                </a:lnTo>
                <a:lnTo>
                  <a:pt x="80330" y="50014"/>
                </a:lnTo>
                <a:lnTo>
                  <a:pt x="116949" y="26697"/>
                </a:lnTo>
                <a:lnTo>
                  <a:pt x="158439" y="11829"/>
                </a:lnTo>
                <a:lnTo>
                  <a:pt x="203606" y="6604"/>
                </a:lnTo>
                <a:lnTo>
                  <a:pt x="1294781" y="6413"/>
                </a:lnTo>
                <a:lnTo>
                  <a:pt x="1291900" y="5382"/>
                </a:lnTo>
                <a:lnTo>
                  <a:pt x="1245260" y="0"/>
                </a:lnTo>
                <a:close/>
              </a:path>
              <a:path w="1449704" h="3056254">
                <a:moveTo>
                  <a:pt x="1294781" y="6413"/>
                </a:moveTo>
                <a:lnTo>
                  <a:pt x="1245260" y="6413"/>
                </a:lnTo>
                <a:lnTo>
                  <a:pt x="1290433" y="11626"/>
                </a:lnTo>
                <a:lnTo>
                  <a:pt x="1331930" y="26480"/>
                </a:lnTo>
                <a:lnTo>
                  <a:pt x="1368560" y="49783"/>
                </a:lnTo>
                <a:lnTo>
                  <a:pt x="1399127" y="80341"/>
                </a:lnTo>
                <a:lnTo>
                  <a:pt x="1422440" y="116962"/>
                </a:lnTo>
                <a:lnTo>
                  <a:pt x="1437305" y="158452"/>
                </a:lnTo>
                <a:lnTo>
                  <a:pt x="1442529" y="203619"/>
                </a:lnTo>
                <a:lnTo>
                  <a:pt x="1443012" y="2852127"/>
                </a:lnTo>
                <a:lnTo>
                  <a:pt x="1437799" y="2897300"/>
                </a:lnTo>
                <a:lnTo>
                  <a:pt x="1422947" y="2938798"/>
                </a:lnTo>
                <a:lnTo>
                  <a:pt x="1399646" y="2975427"/>
                </a:lnTo>
                <a:lnTo>
                  <a:pt x="1369089" y="3005995"/>
                </a:lnTo>
                <a:lnTo>
                  <a:pt x="1332468" y="3029308"/>
                </a:lnTo>
                <a:lnTo>
                  <a:pt x="1290977" y="3044173"/>
                </a:lnTo>
                <a:lnTo>
                  <a:pt x="1245806" y="3049397"/>
                </a:lnTo>
                <a:lnTo>
                  <a:pt x="204152" y="3049587"/>
                </a:lnTo>
                <a:lnTo>
                  <a:pt x="1294756" y="3049587"/>
                </a:lnTo>
                <a:lnTo>
                  <a:pt x="1335284" y="3035065"/>
                </a:lnTo>
                <a:lnTo>
                  <a:pt x="1373095" y="3010992"/>
                </a:lnTo>
                <a:lnTo>
                  <a:pt x="1404646" y="2979428"/>
                </a:lnTo>
                <a:lnTo>
                  <a:pt x="1428706" y="2941608"/>
                </a:lnTo>
                <a:lnTo>
                  <a:pt x="1444043" y="2898763"/>
                </a:lnTo>
                <a:lnTo>
                  <a:pt x="1449425" y="2852127"/>
                </a:lnTo>
                <a:lnTo>
                  <a:pt x="1448954" y="203619"/>
                </a:lnTo>
                <a:lnTo>
                  <a:pt x="1443557" y="156989"/>
                </a:lnTo>
                <a:lnTo>
                  <a:pt x="1428205" y="114145"/>
                </a:lnTo>
                <a:lnTo>
                  <a:pt x="1404131" y="76332"/>
                </a:lnTo>
                <a:lnTo>
                  <a:pt x="1372567" y="44779"/>
                </a:lnTo>
                <a:lnTo>
                  <a:pt x="1334746" y="20719"/>
                </a:lnTo>
                <a:lnTo>
                  <a:pt x="1294781" y="6413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138336" y="4409084"/>
            <a:ext cx="20955" cy="243204"/>
          </a:xfrm>
          <a:custGeom>
            <a:avLst/>
            <a:gdLst/>
            <a:ahLst/>
            <a:cxnLst/>
            <a:rect l="l" t="t" r="r" b="b"/>
            <a:pathLst>
              <a:path w="20954" h="243204">
                <a:moveTo>
                  <a:pt x="17335" y="0"/>
                </a:moveTo>
                <a:lnTo>
                  <a:pt x="0" y="12"/>
                </a:lnTo>
                <a:lnTo>
                  <a:pt x="50" y="243128"/>
                </a:lnTo>
                <a:lnTo>
                  <a:pt x="17386" y="243128"/>
                </a:lnTo>
                <a:lnTo>
                  <a:pt x="20827" y="239687"/>
                </a:lnTo>
                <a:lnTo>
                  <a:pt x="20827" y="236715"/>
                </a:lnTo>
                <a:lnTo>
                  <a:pt x="6451" y="236715"/>
                </a:lnTo>
                <a:lnTo>
                  <a:pt x="6413" y="6426"/>
                </a:lnTo>
                <a:lnTo>
                  <a:pt x="20777" y="6426"/>
                </a:lnTo>
                <a:lnTo>
                  <a:pt x="20777" y="3454"/>
                </a:lnTo>
                <a:lnTo>
                  <a:pt x="17335" y="0"/>
                </a:lnTo>
                <a:close/>
              </a:path>
              <a:path w="20954" h="243204">
                <a:moveTo>
                  <a:pt x="20777" y="6426"/>
                </a:moveTo>
                <a:lnTo>
                  <a:pt x="13792" y="6426"/>
                </a:lnTo>
                <a:lnTo>
                  <a:pt x="14376" y="6985"/>
                </a:lnTo>
                <a:lnTo>
                  <a:pt x="14414" y="236143"/>
                </a:lnTo>
                <a:lnTo>
                  <a:pt x="13842" y="236715"/>
                </a:lnTo>
                <a:lnTo>
                  <a:pt x="20827" y="236715"/>
                </a:lnTo>
                <a:lnTo>
                  <a:pt x="20777" y="642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647051" y="4409414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84"/>
                </a:lnTo>
              </a:path>
            </a:pathLst>
          </a:custGeom>
          <a:ln w="20726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647101" y="4685766"/>
            <a:ext cx="0" cy="234950"/>
          </a:xfrm>
          <a:custGeom>
            <a:avLst/>
            <a:gdLst/>
            <a:ahLst/>
            <a:cxnLst/>
            <a:rect l="l" t="t" r="r" b="b"/>
            <a:pathLst>
              <a:path h="234950">
                <a:moveTo>
                  <a:pt x="0" y="0"/>
                </a:moveTo>
                <a:lnTo>
                  <a:pt x="0" y="234784"/>
                </a:lnTo>
              </a:path>
            </a:pathLst>
          </a:custGeom>
          <a:ln w="20726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726184" y="4119431"/>
            <a:ext cx="1344676" cy="23690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964811" y="5113866"/>
            <a:ext cx="473075" cy="419100"/>
          </a:xfrm>
          <a:custGeom>
            <a:avLst/>
            <a:gdLst/>
            <a:ahLst/>
            <a:cxnLst/>
            <a:rect l="l" t="t" r="r" b="b"/>
            <a:pathLst>
              <a:path w="473075" h="419100">
                <a:moveTo>
                  <a:pt x="329146" y="0"/>
                </a:moveTo>
                <a:lnTo>
                  <a:pt x="284214" y="5973"/>
                </a:lnTo>
                <a:lnTo>
                  <a:pt x="242053" y="26331"/>
                </a:lnTo>
                <a:lnTo>
                  <a:pt x="62335" y="152162"/>
                </a:lnTo>
                <a:lnTo>
                  <a:pt x="28786" y="184820"/>
                </a:lnTo>
                <a:lnTo>
                  <a:pt x="7806" y="225000"/>
                </a:lnTo>
                <a:lnTo>
                  <a:pt x="0" y="269272"/>
                </a:lnTo>
                <a:lnTo>
                  <a:pt x="5973" y="314204"/>
                </a:lnTo>
                <a:lnTo>
                  <a:pt x="26331" y="356365"/>
                </a:lnTo>
                <a:lnTo>
                  <a:pt x="58996" y="389915"/>
                </a:lnTo>
                <a:lnTo>
                  <a:pt x="99194" y="410886"/>
                </a:lnTo>
                <a:lnTo>
                  <a:pt x="143479" y="418685"/>
                </a:lnTo>
                <a:lnTo>
                  <a:pt x="188407" y="412716"/>
                </a:lnTo>
                <a:lnTo>
                  <a:pt x="230534" y="392383"/>
                </a:lnTo>
                <a:lnTo>
                  <a:pt x="410252" y="266538"/>
                </a:lnTo>
                <a:lnTo>
                  <a:pt x="443766" y="233905"/>
                </a:lnTo>
                <a:lnTo>
                  <a:pt x="464742" y="193728"/>
                </a:lnTo>
                <a:lnTo>
                  <a:pt x="472562" y="149447"/>
                </a:lnTo>
                <a:lnTo>
                  <a:pt x="466605" y="104502"/>
                </a:lnTo>
                <a:lnTo>
                  <a:pt x="446256" y="62335"/>
                </a:lnTo>
                <a:lnTo>
                  <a:pt x="413599" y="28786"/>
                </a:lnTo>
                <a:lnTo>
                  <a:pt x="373418" y="7806"/>
                </a:lnTo>
                <a:lnTo>
                  <a:pt x="329146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008629" y="5286150"/>
            <a:ext cx="202142" cy="2021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994136" y="5465758"/>
            <a:ext cx="473075" cy="419100"/>
          </a:xfrm>
          <a:custGeom>
            <a:avLst/>
            <a:gdLst/>
            <a:ahLst/>
            <a:cxnLst/>
            <a:rect l="l" t="t" r="r" b="b"/>
            <a:pathLst>
              <a:path w="473075" h="419100">
                <a:moveTo>
                  <a:pt x="329146" y="0"/>
                </a:moveTo>
                <a:lnTo>
                  <a:pt x="284214" y="5973"/>
                </a:lnTo>
                <a:lnTo>
                  <a:pt x="242053" y="26331"/>
                </a:lnTo>
                <a:lnTo>
                  <a:pt x="62335" y="152175"/>
                </a:lnTo>
                <a:lnTo>
                  <a:pt x="28786" y="184831"/>
                </a:lnTo>
                <a:lnTo>
                  <a:pt x="7806" y="225009"/>
                </a:lnTo>
                <a:lnTo>
                  <a:pt x="0" y="269279"/>
                </a:lnTo>
                <a:lnTo>
                  <a:pt x="5973" y="314212"/>
                </a:lnTo>
                <a:lnTo>
                  <a:pt x="26331" y="356378"/>
                </a:lnTo>
                <a:lnTo>
                  <a:pt x="58996" y="389921"/>
                </a:lnTo>
                <a:lnTo>
                  <a:pt x="99194" y="410889"/>
                </a:lnTo>
                <a:lnTo>
                  <a:pt x="143479" y="418686"/>
                </a:lnTo>
                <a:lnTo>
                  <a:pt x="188407" y="412716"/>
                </a:lnTo>
                <a:lnTo>
                  <a:pt x="230534" y="392383"/>
                </a:lnTo>
                <a:lnTo>
                  <a:pt x="410252" y="266538"/>
                </a:lnTo>
                <a:lnTo>
                  <a:pt x="443766" y="233905"/>
                </a:lnTo>
                <a:lnTo>
                  <a:pt x="464742" y="193728"/>
                </a:lnTo>
                <a:lnTo>
                  <a:pt x="472562" y="149447"/>
                </a:lnTo>
                <a:lnTo>
                  <a:pt x="466605" y="104502"/>
                </a:lnTo>
                <a:lnTo>
                  <a:pt x="446256" y="62335"/>
                </a:lnTo>
                <a:lnTo>
                  <a:pt x="413599" y="28786"/>
                </a:lnTo>
                <a:lnTo>
                  <a:pt x="373418" y="7806"/>
                </a:lnTo>
                <a:lnTo>
                  <a:pt x="329146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037948" y="5638042"/>
            <a:ext cx="202147" cy="2021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041308" y="5847405"/>
            <a:ext cx="437515" cy="359410"/>
          </a:xfrm>
          <a:custGeom>
            <a:avLst/>
            <a:gdLst/>
            <a:ahLst/>
            <a:cxnLst/>
            <a:rect l="l" t="t" r="r" b="b"/>
            <a:pathLst>
              <a:path w="437515" h="359410">
                <a:moveTo>
                  <a:pt x="274392" y="0"/>
                </a:moveTo>
                <a:lnTo>
                  <a:pt x="229335" y="12730"/>
                </a:lnTo>
                <a:lnTo>
                  <a:pt x="83641" y="80662"/>
                </a:lnTo>
                <a:lnTo>
                  <a:pt x="44933" y="106994"/>
                </a:lnTo>
                <a:lnTo>
                  <a:pt x="17296" y="142918"/>
                </a:lnTo>
                <a:lnTo>
                  <a:pt x="1921" y="185160"/>
                </a:lnTo>
                <a:lnTo>
                  <a:pt x="0" y="230447"/>
                </a:lnTo>
                <a:lnTo>
                  <a:pt x="12724" y="275506"/>
                </a:lnTo>
                <a:lnTo>
                  <a:pt x="39073" y="314215"/>
                </a:lnTo>
                <a:lnTo>
                  <a:pt x="75022" y="341846"/>
                </a:lnTo>
                <a:lnTo>
                  <a:pt x="117283" y="357216"/>
                </a:lnTo>
                <a:lnTo>
                  <a:pt x="162565" y="359140"/>
                </a:lnTo>
                <a:lnTo>
                  <a:pt x="207580" y="346435"/>
                </a:lnTo>
                <a:lnTo>
                  <a:pt x="353262" y="278490"/>
                </a:lnTo>
                <a:lnTo>
                  <a:pt x="391931" y="252178"/>
                </a:lnTo>
                <a:lnTo>
                  <a:pt x="419566" y="216257"/>
                </a:lnTo>
                <a:lnTo>
                  <a:pt x="434958" y="174007"/>
                </a:lnTo>
                <a:lnTo>
                  <a:pt x="436898" y="128710"/>
                </a:lnTo>
                <a:lnTo>
                  <a:pt x="424178" y="83647"/>
                </a:lnTo>
                <a:lnTo>
                  <a:pt x="397842" y="44933"/>
                </a:lnTo>
                <a:lnTo>
                  <a:pt x="361918" y="17293"/>
                </a:lnTo>
                <a:lnTo>
                  <a:pt x="319677" y="1918"/>
                </a:lnTo>
                <a:lnTo>
                  <a:pt x="274392" y="0"/>
                </a:lnTo>
                <a:close/>
              </a:path>
            </a:pathLst>
          </a:custGeom>
          <a:solidFill>
            <a:srgbClr val="F6D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082612" y="5959155"/>
            <a:ext cx="205184" cy="2051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22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3317" y="11"/>
            <a:ext cx="32191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3" y="11"/>
            <a:ext cx="31600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0" y="5840996"/>
            <a:ext cx="10692003" cy="1719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93405" y="2113407"/>
            <a:ext cx="3909695" cy="2469515"/>
          </a:xfrm>
          <a:custGeom>
            <a:avLst/>
            <a:gdLst/>
            <a:ahLst/>
            <a:cxnLst/>
            <a:rect l="l" t="t" r="r" b="b"/>
            <a:pathLst>
              <a:path w="3909695" h="246951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314600"/>
                </a:lnTo>
                <a:lnTo>
                  <a:pt x="6933" y="2361685"/>
                </a:lnTo>
                <a:lnTo>
                  <a:pt x="21329" y="2397809"/>
                </a:lnTo>
                <a:lnTo>
                  <a:pt x="48163" y="2432619"/>
                </a:lnTo>
                <a:lnTo>
                  <a:pt x="91297" y="2458840"/>
                </a:lnTo>
                <a:lnTo>
                  <a:pt x="154597" y="2469197"/>
                </a:lnTo>
                <a:lnTo>
                  <a:pt x="3754602" y="2469197"/>
                </a:lnTo>
                <a:lnTo>
                  <a:pt x="3801682" y="2462260"/>
                </a:lnTo>
                <a:lnTo>
                  <a:pt x="3837806" y="2447863"/>
                </a:lnTo>
                <a:lnTo>
                  <a:pt x="3872618" y="2421028"/>
                </a:lnTo>
                <a:lnTo>
                  <a:pt x="3898841" y="2377895"/>
                </a:lnTo>
                <a:lnTo>
                  <a:pt x="3909199" y="2314600"/>
                </a:lnTo>
                <a:lnTo>
                  <a:pt x="3909199" y="154597"/>
                </a:lnTo>
                <a:lnTo>
                  <a:pt x="3902257" y="107517"/>
                </a:lnTo>
                <a:lnTo>
                  <a:pt x="3887860" y="71393"/>
                </a:lnTo>
                <a:lnTo>
                  <a:pt x="3861028" y="36581"/>
                </a:lnTo>
                <a:lnTo>
                  <a:pt x="3817896" y="10358"/>
                </a:lnTo>
                <a:lnTo>
                  <a:pt x="375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525249" y="2113407"/>
            <a:ext cx="3909695" cy="2469515"/>
          </a:xfrm>
          <a:custGeom>
            <a:avLst/>
            <a:gdLst/>
            <a:ahLst/>
            <a:cxnLst/>
            <a:rect l="l" t="t" r="r" b="b"/>
            <a:pathLst>
              <a:path w="3909695" h="2469515">
                <a:moveTo>
                  <a:pt x="154597" y="0"/>
                </a:moveTo>
                <a:lnTo>
                  <a:pt x="107511" y="6942"/>
                </a:lnTo>
                <a:lnTo>
                  <a:pt x="71388" y="21339"/>
                </a:lnTo>
                <a:lnTo>
                  <a:pt x="36578" y="48171"/>
                </a:lnTo>
                <a:lnTo>
                  <a:pt x="10357" y="91303"/>
                </a:lnTo>
                <a:lnTo>
                  <a:pt x="0" y="154597"/>
                </a:lnTo>
                <a:lnTo>
                  <a:pt x="0" y="2314600"/>
                </a:lnTo>
                <a:lnTo>
                  <a:pt x="6933" y="2361685"/>
                </a:lnTo>
                <a:lnTo>
                  <a:pt x="21329" y="2397809"/>
                </a:lnTo>
                <a:lnTo>
                  <a:pt x="48163" y="2432619"/>
                </a:lnTo>
                <a:lnTo>
                  <a:pt x="91297" y="2458840"/>
                </a:lnTo>
                <a:lnTo>
                  <a:pt x="154597" y="2469197"/>
                </a:lnTo>
                <a:lnTo>
                  <a:pt x="3754602" y="2469197"/>
                </a:lnTo>
                <a:lnTo>
                  <a:pt x="3801682" y="2462260"/>
                </a:lnTo>
                <a:lnTo>
                  <a:pt x="3837806" y="2447863"/>
                </a:lnTo>
                <a:lnTo>
                  <a:pt x="3872618" y="2421028"/>
                </a:lnTo>
                <a:lnTo>
                  <a:pt x="3898841" y="2377895"/>
                </a:lnTo>
                <a:lnTo>
                  <a:pt x="3909199" y="2314600"/>
                </a:lnTo>
                <a:lnTo>
                  <a:pt x="3909199" y="154597"/>
                </a:lnTo>
                <a:lnTo>
                  <a:pt x="3902257" y="107517"/>
                </a:lnTo>
                <a:lnTo>
                  <a:pt x="3887860" y="71393"/>
                </a:lnTo>
                <a:lnTo>
                  <a:pt x="3861028" y="36581"/>
                </a:lnTo>
                <a:lnTo>
                  <a:pt x="3817896" y="10358"/>
                </a:lnTo>
                <a:lnTo>
                  <a:pt x="3754602" y="0"/>
                </a:lnTo>
                <a:lnTo>
                  <a:pt x="154597" y="0"/>
                </a:lnTo>
                <a:close/>
              </a:path>
            </a:pathLst>
          </a:custGeom>
          <a:ln w="50800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4263847" y="1216168"/>
            <a:ext cx="215582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spc="-180" dirty="0">
                <a:solidFill>
                  <a:srgbClr val="007DC4"/>
                </a:solidFill>
              </a:rPr>
              <a:t>들어가며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spc="-140" dirty="0">
                <a:solidFill>
                  <a:srgbClr val="6D6E71"/>
                </a:solidFill>
              </a:rPr>
              <a:t>아동복지법</a:t>
            </a:r>
            <a:r>
              <a:rPr sz="1400" spc="-305" dirty="0">
                <a:solidFill>
                  <a:srgbClr val="6D6E71"/>
                </a:solidFill>
              </a:rPr>
              <a:t> </a:t>
            </a:r>
            <a:r>
              <a:rPr sz="1400" spc="-95" dirty="0">
                <a:solidFill>
                  <a:srgbClr val="6D6E71"/>
                </a:solidFill>
              </a:rPr>
              <a:t>전부개정(2000년)</a:t>
            </a:r>
            <a:endParaRPr sz="1400" dirty="0"/>
          </a:p>
        </p:txBody>
      </p:sp>
      <p:sp>
        <p:nvSpPr>
          <p:cNvPr id="231" name="object 231"/>
          <p:cNvSpPr txBox="1"/>
          <p:nvPr/>
        </p:nvSpPr>
        <p:spPr>
          <a:xfrm>
            <a:off x="2975305" y="5002987"/>
            <a:ext cx="5711190" cy="5588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-100" dirty="0">
                <a:solidFill>
                  <a:srgbClr val="231F20"/>
                </a:solidFill>
                <a:latin typeface="Dotum"/>
                <a:cs typeface="Dotum"/>
              </a:rPr>
              <a:t>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사건을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계기로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50" dirty="0">
                <a:solidFill>
                  <a:srgbClr val="ED1A3A"/>
                </a:solidFill>
                <a:latin typeface="Malgun Gothic"/>
                <a:cs typeface="Malgun Gothic"/>
              </a:rPr>
              <a:t>2000년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65" dirty="0">
                <a:solidFill>
                  <a:srgbClr val="ED1A3A"/>
                </a:solidFill>
                <a:latin typeface="Malgun Gothic"/>
                <a:cs typeface="Malgun Gothic"/>
              </a:rPr>
              <a:t>아동복지법을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개정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해</a:t>
            </a:r>
            <a:endParaRPr sz="160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아동학대에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대한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정의,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처벌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60" dirty="0">
                <a:solidFill>
                  <a:srgbClr val="231F20"/>
                </a:solidFill>
                <a:latin typeface="Dotum"/>
                <a:cs typeface="Dotum"/>
              </a:rPr>
              <a:t>근거,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관련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기관에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40" dirty="0">
                <a:solidFill>
                  <a:srgbClr val="231F20"/>
                </a:solidFill>
                <a:latin typeface="Dotum"/>
                <a:cs typeface="Dotum"/>
              </a:rPr>
              <a:t>대한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ED1A3A"/>
                </a:solidFill>
                <a:latin typeface="Malgun Gothic"/>
                <a:cs typeface="Malgun Gothic"/>
              </a:rPr>
              <a:t>법적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근거를</a:t>
            </a:r>
            <a:r>
              <a:rPr sz="1600" b="1" spc="-28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185" dirty="0">
                <a:solidFill>
                  <a:srgbClr val="ED1A3A"/>
                </a:solidFill>
                <a:latin typeface="Malgun Gothic"/>
                <a:cs typeface="Malgun Gothic"/>
              </a:rPr>
              <a:t>마련</a:t>
            </a:r>
            <a:r>
              <a:rPr sz="1600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600">
              <a:latin typeface="Dotum"/>
              <a:cs typeface="Dotum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000" dirty="0">
              <a:latin typeface="Malgun Gothic"/>
              <a:cs typeface="Malgun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5823648" y="2800667"/>
            <a:ext cx="16770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1675">
              <a:lnSpc>
                <a:spcPct val="1072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부모의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잘못된 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믿음으로</a:t>
            </a:r>
            <a:r>
              <a:rPr sz="14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인해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ct val="107200"/>
              </a:lnSpc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병원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치료를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거부당한</a:t>
            </a:r>
            <a:r>
              <a:rPr sz="1400" b="1" spc="-25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채 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방치되어,</a:t>
            </a:r>
            <a:endParaRPr sz="1400" b="1" dirty="0">
              <a:latin typeface="Dotum"/>
              <a:cs typeface="Dotum"/>
            </a:endParaRPr>
          </a:p>
          <a:p>
            <a:pPr marL="12700" marR="51435">
              <a:lnSpc>
                <a:spcPct val="107200"/>
              </a:lnSpc>
            </a:pP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죽음만을 기다리고</a:t>
            </a:r>
            <a:r>
              <a:rPr sz="1400" b="1" spc="-24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있던 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아이가 발견된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사건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643854" y="2268016"/>
            <a:ext cx="3672204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1999년 </a:t>
            </a:r>
            <a:r>
              <a:rPr sz="14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OO아동학대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513700" y="2268016"/>
            <a:ext cx="3672204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887094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1998년 </a:t>
            </a:r>
            <a:r>
              <a:rPr sz="14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OO아동학대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690103" y="2800667"/>
            <a:ext cx="18243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0520">
              <a:lnSpc>
                <a:spcPct val="107200"/>
              </a:lnSpc>
              <a:spcBef>
                <a:spcPts val="10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친부와 계모의</a:t>
            </a:r>
            <a:r>
              <a:rPr sz="14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구타와 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학대에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의해</a:t>
            </a:r>
            <a:endParaRPr sz="1400" b="1" dirty="0">
              <a:latin typeface="Dotum"/>
              <a:cs typeface="Dotum"/>
            </a:endParaRPr>
          </a:p>
          <a:p>
            <a:pPr marL="12700" marR="608965">
              <a:lnSpc>
                <a:spcPct val="107200"/>
              </a:lnSpc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누나는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굶겨죽여 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집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앞마당에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묻고,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동생은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뼈만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앙상하게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남은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모습으로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발견된</a:t>
            </a:r>
            <a:r>
              <a:rPr sz="1400" b="1" spc="-23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사건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293339" y="4928369"/>
            <a:ext cx="516828" cy="776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964802" y="3021076"/>
            <a:ext cx="1231265" cy="1320800"/>
          </a:xfrm>
          <a:custGeom>
            <a:avLst/>
            <a:gdLst/>
            <a:ahLst/>
            <a:cxnLst/>
            <a:rect l="l" t="t" r="r" b="b"/>
            <a:pathLst>
              <a:path w="1231265" h="1320800">
                <a:moveTo>
                  <a:pt x="166078" y="1317084"/>
                </a:moveTo>
                <a:lnTo>
                  <a:pt x="155273" y="1320799"/>
                </a:lnTo>
                <a:lnTo>
                  <a:pt x="164974" y="1320799"/>
                </a:lnTo>
                <a:lnTo>
                  <a:pt x="166078" y="1317084"/>
                </a:lnTo>
                <a:close/>
              </a:path>
              <a:path w="1231265" h="1320800">
                <a:moveTo>
                  <a:pt x="887098" y="1308099"/>
                </a:moveTo>
                <a:lnTo>
                  <a:pt x="815170" y="1308099"/>
                </a:lnTo>
                <a:lnTo>
                  <a:pt x="831154" y="1320799"/>
                </a:lnTo>
                <a:lnTo>
                  <a:pt x="882716" y="1320799"/>
                </a:lnTo>
                <a:lnTo>
                  <a:pt x="887098" y="1308099"/>
                </a:lnTo>
                <a:close/>
              </a:path>
              <a:path w="1231265" h="1320800">
                <a:moveTo>
                  <a:pt x="192204" y="1308099"/>
                </a:moveTo>
                <a:lnTo>
                  <a:pt x="168748" y="1308099"/>
                </a:lnTo>
                <a:lnTo>
                  <a:pt x="166078" y="1317084"/>
                </a:lnTo>
                <a:lnTo>
                  <a:pt x="192204" y="1308099"/>
                </a:lnTo>
                <a:close/>
              </a:path>
              <a:path w="1231265" h="1320800">
                <a:moveTo>
                  <a:pt x="211762" y="1295399"/>
                </a:moveTo>
                <a:lnTo>
                  <a:pt x="183441" y="1295399"/>
                </a:lnTo>
                <a:lnTo>
                  <a:pt x="176901" y="1308099"/>
                </a:lnTo>
                <a:lnTo>
                  <a:pt x="207876" y="1308099"/>
                </a:lnTo>
                <a:lnTo>
                  <a:pt x="211762" y="1295399"/>
                </a:lnTo>
                <a:close/>
              </a:path>
              <a:path w="1231265" h="1320800">
                <a:moveTo>
                  <a:pt x="258638" y="1295399"/>
                </a:moveTo>
                <a:lnTo>
                  <a:pt x="243017" y="1295399"/>
                </a:lnTo>
                <a:lnTo>
                  <a:pt x="251704" y="1308099"/>
                </a:lnTo>
                <a:lnTo>
                  <a:pt x="258638" y="1295399"/>
                </a:lnTo>
                <a:close/>
              </a:path>
              <a:path w="1231265" h="1320800">
                <a:moveTo>
                  <a:pt x="601703" y="1295399"/>
                </a:moveTo>
                <a:lnTo>
                  <a:pt x="533936" y="1295399"/>
                </a:lnTo>
                <a:lnTo>
                  <a:pt x="541823" y="1308099"/>
                </a:lnTo>
                <a:lnTo>
                  <a:pt x="595290" y="1308099"/>
                </a:lnTo>
                <a:lnTo>
                  <a:pt x="601703" y="1295399"/>
                </a:lnTo>
                <a:close/>
              </a:path>
              <a:path w="1231265" h="1320800">
                <a:moveTo>
                  <a:pt x="899213" y="1295399"/>
                </a:moveTo>
                <a:lnTo>
                  <a:pt x="785454" y="1295399"/>
                </a:lnTo>
                <a:lnTo>
                  <a:pt x="800149" y="1308099"/>
                </a:lnTo>
                <a:lnTo>
                  <a:pt x="894471" y="1308099"/>
                </a:lnTo>
                <a:lnTo>
                  <a:pt x="899213" y="1295399"/>
                </a:lnTo>
                <a:close/>
              </a:path>
              <a:path w="1231265" h="1320800">
                <a:moveTo>
                  <a:pt x="295887" y="1282699"/>
                </a:moveTo>
                <a:lnTo>
                  <a:pt x="192687" y="1282699"/>
                </a:lnTo>
                <a:lnTo>
                  <a:pt x="189106" y="1295399"/>
                </a:lnTo>
                <a:lnTo>
                  <a:pt x="292369" y="1295399"/>
                </a:lnTo>
                <a:lnTo>
                  <a:pt x="295887" y="1282699"/>
                </a:lnTo>
                <a:close/>
              </a:path>
              <a:path w="1231265" h="1320800">
                <a:moveTo>
                  <a:pt x="637441" y="1282699"/>
                </a:moveTo>
                <a:lnTo>
                  <a:pt x="506509" y="1282699"/>
                </a:lnTo>
                <a:lnTo>
                  <a:pt x="512244" y="1295399"/>
                </a:lnTo>
                <a:lnTo>
                  <a:pt x="631790" y="1295399"/>
                </a:lnTo>
                <a:lnTo>
                  <a:pt x="637441" y="1282699"/>
                </a:lnTo>
                <a:close/>
              </a:path>
              <a:path w="1231265" h="1320800">
                <a:moveTo>
                  <a:pt x="913323" y="1282699"/>
                </a:moveTo>
                <a:lnTo>
                  <a:pt x="763572" y="1282699"/>
                </a:lnTo>
                <a:lnTo>
                  <a:pt x="770448" y="1295399"/>
                </a:lnTo>
                <a:lnTo>
                  <a:pt x="905118" y="1295399"/>
                </a:lnTo>
                <a:lnTo>
                  <a:pt x="913323" y="1282699"/>
                </a:lnTo>
                <a:close/>
              </a:path>
              <a:path w="1231265" h="1320800">
                <a:moveTo>
                  <a:pt x="330711" y="1269999"/>
                </a:moveTo>
                <a:lnTo>
                  <a:pt x="206325" y="1269999"/>
                </a:lnTo>
                <a:lnTo>
                  <a:pt x="199294" y="1282699"/>
                </a:lnTo>
                <a:lnTo>
                  <a:pt x="323510" y="1282699"/>
                </a:lnTo>
                <a:lnTo>
                  <a:pt x="330711" y="1269999"/>
                </a:lnTo>
                <a:close/>
              </a:path>
              <a:path w="1231265" h="1320800">
                <a:moveTo>
                  <a:pt x="931592" y="1269999"/>
                </a:moveTo>
                <a:lnTo>
                  <a:pt x="483517" y="1269999"/>
                </a:lnTo>
                <a:lnTo>
                  <a:pt x="486171" y="1282699"/>
                </a:lnTo>
                <a:lnTo>
                  <a:pt x="922350" y="1282699"/>
                </a:lnTo>
                <a:lnTo>
                  <a:pt x="931592" y="1269999"/>
                </a:lnTo>
                <a:close/>
              </a:path>
              <a:path w="1231265" h="1320800">
                <a:moveTo>
                  <a:pt x="349164" y="1257299"/>
                </a:moveTo>
                <a:lnTo>
                  <a:pt x="224907" y="1257299"/>
                </a:lnTo>
                <a:lnTo>
                  <a:pt x="219230" y="1269999"/>
                </a:lnTo>
                <a:lnTo>
                  <a:pt x="343360" y="1269999"/>
                </a:lnTo>
                <a:lnTo>
                  <a:pt x="349164" y="1257299"/>
                </a:lnTo>
                <a:close/>
              </a:path>
              <a:path w="1231265" h="1320800">
                <a:moveTo>
                  <a:pt x="986120" y="1244599"/>
                </a:moveTo>
                <a:lnTo>
                  <a:pt x="459844" y="1244599"/>
                </a:lnTo>
                <a:lnTo>
                  <a:pt x="470398" y="1257299"/>
                </a:lnTo>
                <a:lnTo>
                  <a:pt x="467820" y="1257299"/>
                </a:lnTo>
                <a:lnTo>
                  <a:pt x="474233" y="1269999"/>
                </a:lnTo>
                <a:lnTo>
                  <a:pt x="949632" y="1269999"/>
                </a:lnTo>
                <a:lnTo>
                  <a:pt x="986120" y="1244599"/>
                </a:lnTo>
                <a:close/>
              </a:path>
              <a:path w="1231265" h="1320800">
                <a:moveTo>
                  <a:pt x="1032253" y="1219199"/>
                </a:moveTo>
                <a:lnTo>
                  <a:pt x="228920" y="1219199"/>
                </a:lnTo>
                <a:lnTo>
                  <a:pt x="229454" y="1231899"/>
                </a:lnTo>
                <a:lnTo>
                  <a:pt x="228831" y="1257299"/>
                </a:lnTo>
                <a:lnTo>
                  <a:pt x="371643" y="1257299"/>
                </a:lnTo>
                <a:lnTo>
                  <a:pt x="377078" y="1244599"/>
                </a:lnTo>
                <a:lnTo>
                  <a:pt x="1004464" y="1244599"/>
                </a:lnTo>
                <a:lnTo>
                  <a:pt x="1023216" y="1231899"/>
                </a:lnTo>
                <a:lnTo>
                  <a:pt x="1032253" y="1219199"/>
                </a:lnTo>
                <a:close/>
              </a:path>
              <a:path w="1231265" h="1320800">
                <a:moveTo>
                  <a:pt x="1055690" y="1206499"/>
                </a:moveTo>
                <a:lnTo>
                  <a:pt x="211458" y="1206499"/>
                </a:lnTo>
                <a:lnTo>
                  <a:pt x="221275" y="1219199"/>
                </a:lnTo>
                <a:lnTo>
                  <a:pt x="1049132" y="1219199"/>
                </a:lnTo>
                <a:lnTo>
                  <a:pt x="1055690" y="1206499"/>
                </a:lnTo>
                <a:close/>
              </a:path>
              <a:path w="1231265" h="1320800">
                <a:moveTo>
                  <a:pt x="1058662" y="1181099"/>
                </a:moveTo>
                <a:lnTo>
                  <a:pt x="148567" y="1181099"/>
                </a:lnTo>
                <a:lnTo>
                  <a:pt x="150472" y="1193799"/>
                </a:lnTo>
                <a:lnTo>
                  <a:pt x="170094" y="1193799"/>
                </a:lnTo>
                <a:lnTo>
                  <a:pt x="177688" y="1206499"/>
                </a:lnTo>
                <a:lnTo>
                  <a:pt x="1061354" y="1206499"/>
                </a:lnTo>
                <a:lnTo>
                  <a:pt x="1058662" y="1193799"/>
                </a:lnTo>
                <a:lnTo>
                  <a:pt x="1058662" y="1181099"/>
                </a:lnTo>
                <a:close/>
              </a:path>
              <a:path w="1231265" h="1320800">
                <a:moveTo>
                  <a:pt x="1059005" y="1168399"/>
                </a:moveTo>
                <a:lnTo>
                  <a:pt x="138509" y="1168399"/>
                </a:lnTo>
                <a:lnTo>
                  <a:pt x="138268" y="1181099"/>
                </a:lnTo>
                <a:lnTo>
                  <a:pt x="1059754" y="1181099"/>
                </a:lnTo>
                <a:lnTo>
                  <a:pt x="1059005" y="1168399"/>
                </a:lnTo>
                <a:close/>
              </a:path>
              <a:path w="1231265" h="1320800">
                <a:moveTo>
                  <a:pt x="1048324" y="1155699"/>
                </a:moveTo>
                <a:lnTo>
                  <a:pt x="138509" y="1155699"/>
                </a:lnTo>
                <a:lnTo>
                  <a:pt x="138649" y="1168399"/>
                </a:lnTo>
                <a:lnTo>
                  <a:pt x="1053404" y="1168399"/>
                </a:lnTo>
                <a:lnTo>
                  <a:pt x="1048324" y="1155699"/>
                </a:lnTo>
                <a:close/>
              </a:path>
              <a:path w="1231265" h="1320800">
                <a:moveTo>
                  <a:pt x="1043892" y="1142999"/>
                </a:moveTo>
                <a:lnTo>
                  <a:pt x="138471" y="1142999"/>
                </a:lnTo>
                <a:lnTo>
                  <a:pt x="138471" y="1155699"/>
                </a:lnTo>
                <a:lnTo>
                  <a:pt x="1046000" y="1155699"/>
                </a:lnTo>
                <a:lnTo>
                  <a:pt x="1043892" y="1142999"/>
                </a:lnTo>
                <a:close/>
              </a:path>
              <a:path w="1231265" h="1320800">
                <a:moveTo>
                  <a:pt x="128438" y="1130299"/>
                </a:moveTo>
                <a:lnTo>
                  <a:pt x="113083" y="1130299"/>
                </a:lnTo>
                <a:lnTo>
                  <a:pt x="125606" y="1142999"/>
                </a:lnTo>
                <a:lnTo>
                  <a:pt x="128438" y="1130299"/>
                </a:lnTo>
                <a:close/>
              </a:path>
              <a:path w="1231265" h="1320800">
                <a:moveTo>
                  <a:pt x="1060859" y="1066799"/>
                </a:moveTo>
                <a:lnTo>
                  <a:pt x="5496" y="1066799"/>
                </a:lnTo>
                <a:lnTo>
                  <a:pt x="8245" y="1079499"/>
                </a:lnTo>
                <a:lnTo>
                  <a:pt x="10713" y="1092199"/>
                </a:lnTo>
                <a:lnTo>
                  <a:pt x="13804" y="1092199"/>
                </a:lnTo>
                <a:lnTo>
                  <a:pt x="18110" y="1104899"/>
                </a:lnTo>
                <a:lnTo>
                  <a:pt x="27371" y="1104899"/>
                </a:lnTo>
                <a:lnTo>
                  <a:pt x="30381" y="1117599"/>
                </a:lnTo>
                <a:lnTo>
                  <a:pt x="48771" y="1117599"/>
                </a:lnTo>
                <a:lnTo>
                  <a:pt x="54194" y="1130299"/>
                </a:lnTo>
                <a:lnTo>
                  <a:pt x="128438" y="1130299"/>
                </a:lnTo>
                <a:lnTo>
                  <a:pt x="141455" y="1142999"/>
                </a:lnTo>
                <a:lnTo>
                  <a:pt x="1045213" y="1142999"/>
                </a:lnTo>
                <a:lnTo>
                  <a:pt x="1045166" y="1117599"/>
                </a:lnTo>
                <a:lnTo>
                  <a:pt x="1046002" y="1104899"/>
                </a:lnTo>
                <a:lnTo>
                  <a:pt x="1049154" y="1092199"/>
                </a:lnTo>
                <a:lnTo>
                  <a:pt x="1056058" y="1079499"/>
                </a:lnTo>
                <a:lnTo>
                  <a:pt x="1060859" y="1066799"/>
                </a:lnTo>
                <a:close/>
              </a:path>
              <a:path w="1231265" h="1320800">
                <a:moveTo>
                  <a:pt x="1081954" y="1028699"/>
                </a:moveTo>
                <a:lnTo>
                  <a:pt x="469" y="1028699"/>
                </a:lnTo>
                <a:lnTo>
                  <a:pt x="790" y="1041399"/>
                </a:lnTo>
                <a:lnTo>
                  <a:pt x="1432" y="1054099"/>
                </a:lnTo>
                <a:lnTo>
                  <a:pt x="3113" y="1066799"/>
                </a:lnTo>
                <a:lnTo>
                  <a:pt x="1063437" y="1066799"/>
                </a:lnTo>
                <a:lnTo>
                  <a:pt x="1068631" y="1054099"/>
                </a:lnTo>
                <a:lnTo>
                  <a:pt x="1073369" y="1054099"/>
                </a:lnTo>
                <a:lnTo>
                  <a:pt x="1075959" y="1041399"/>
                </a:lnTo>
                <a:lnTo>
                  <a:pt x="1078842" y="1041399"/>
                </a:lnTo>
                <a:lnTo>
                  <a:pt x="1081954" y="1028699"/>
                </a:lnTo>
                <a:close/>
              </a:path>
              <a:path w="1231265" h="1320800">
                <a:moveTo>
                  <a:pt x="1099550" y="1003299"/>
                </a:moveTo>
                <a:lnTo>
                  <a:pt x="1476" y="1003299"/>
                </a:lnTo>
                <a:lnTo>
                  <a:pt x="97" y="1015999"/>
                </a:lnTo>
                <a:lnTo>
                  <a:pt x="0" y="1028699"/>
                </a:lnTo>
                <a:lnTo>
                  <a:pt x="1083897" y="1028699"/>
                </a:lnTo>
                <a:lnTo>
                  <a:pt x="1090387" y="1015999"/>
                </a:lnTo>
                <a:lnTo>
                  <a:pt x="1095655" y="1015999"/>
                </a:lnTo>
                <a:lnTo>
                  <a:pt x="1099550" y="1003299"/>
                </a:lnTo>
                <a:close/>
              </a:path>
              <a:path w="1231265" h="1320800">
                <a:moveTo>
                  <a:pt x="1121770" y="965199"/>
                </a:moveTo>
                <a:lnTo>
                  <a:pt x="31854" y="965199"/>
                </a:lnTo>
                <a:lnTo>
                  <a:pt x="25212" y="977899"/>
                </a:lnTo>
                <a:lnTo>
                  <a:pt x="16830" y="977899"/>
                </a:lnTo>
                <a:lnTo>
                  <a:pt x="12406" y="990599"/>
                </a:lnTo>
                <a:lnTo>
                  <a:pt x="7915" y="990599"/>
                </a:lnTo>
                <a:lnTo>
                  <a:pt x="4043" y="1003299"/>
                </a:lnTo>
                <a:lnTo>
                  <a:pt x="1102892" y="1003299"/>
                </a:lnTo>
                <a:lnTo>
                  <a:pt x="1106503" y="990599"/>
                </a:lnTo>
                <a:lnTo>
                  <a:pt x="1114087" y="977899"/>
                </a:lnTo>
                <a:lnTo>
                  <a:pt x="1121770" y="965199"/>
                </a:lnTo>
                <a:close/>
              </a:path>
              <a:path w="1231265" h="1320800">
                <a:moveTo>
                  <a:pt x="1144153" y="939799"/>
                </a:moveTo>
                <a:lnTo>
                  <a:pt x="54371" y="939799"/>
                </a:lnTo>
                <a:lnTo>
                  <a:pt x="51349" y="952499"/>
                </a:lnTo>
                <a:lnTo>
                  <a:pt x="42014" y="952499"/>
                </a:lnTo>
                <a:lnTo>
                  <a:pt x="39233" y="965199"/>
                </a:lnTo>
                <a:lnTo>
                  <a:pt x="1130036" y="965199"/>
                </a:lnTo>
                <a:lnTo>
                  <a:pt x="1144153" y="939799"/>
                </a:lnTo>
                <a:close/>
              </a:path>
              <a:path w="1231265" h="1320800">
                <a:moveTo>
                  <a:pt x="1152847" y="927099"/>
                </a:moveTo>
                <a:lnTo>
                  <a:pt x="67846" y="927099"/>
                </a:lnTo>
                <a:lnTo>
                  <a:pt x="65624" y="939799"/>
                </a:lnTo>
                <a:lnTo>
                  <a:pt x="1148514" y="939799"/>
                </a:lnTo>
                <a:lnTo>
                  <a:pt x="1152847" y="927099"/>
                </a:lnTo>
                <a:close/>
              </a:path>
              <a:path w="1231265" h="1320800">
                <a:moveTo>
                  <a:pt x="1163030" y="914399"/>
                </a:moveTo>
                <a:lnTo>
                  <a:pt x="78793" y="914399"/>
                </a:lnTo>
                <a:lnTo>
                  <a:pt x="77498" y="927099"/>
                </a:lnTo>
                <a:lnTo>
                  <a:pt x="1157544" y="927099"/>
                </a:lnTo>
                <a:lnTo>
                  <a:pt x="1163030" y="914399"/>
                </a:lnTo>
                <a:close/>
              </a:path>
              <a:path w="1231265" h="1320800">
                <a:moveTo>
                  <a:pt x="1174620" y="901699"/>
                </a:moveTo>
                <a:lnTo>
                  <a:pt x="87226" y="901699"/>
                </a:lnTo>
                <a:lnTo>
                  <a:pt x="85944" y="914399"/>
                </a:lnTo>
                <a:lnTo>
                  <a:pt x="1168957" y="914399"/>
                </a:lnTo>
                <a:lnTo>
                  <a:pt x="1174620" y="901699"/>
                </a:lnTo>
                <a:close/>
              </a:path>
              <a:path w="1231265" h="1320800">
                <a:moveTo>
                  <a:pt x="1189688" y="787399"/>
                </a:moveTo>
                <a:lnTo>
                  <a:pt x="114527" y="787399"/>
                </a:lnTo>
                <a:lnTo>
                  <a:pt x="108575" y="800099"/>
                </a:lnTo>
                <a:lnTo>
                  <a:pt x="107610" y="800099"/>
                </a:lnTo>
                <a:lnTo>
                  <a:pt x="106340" y="812799"/>
                </a:lnTo>
                <a:lnTo>
                  <a:pt x="104371" y="812799"/>
                </a:lnTo>
                <a:lnTo>
                  <a:pt x="102555" y="825499"/>
                </a:lnTo>
                <a:lnTo>
                  <a:pt x="97402" y="838199"/>
                </a:lnTo>
                <a:lnTo>
                  <a:pt x="95508" y="850899"/>
                </a:lnTo>
                <a:lnTo>
                  <a:pt x="94821" y="863599"/>
                </a:lnTo>
                <a:lnTo>
                  <a:pt x="96167" y="876299"/>
                </a:lnTo>
                <a:lnTo>
                  <a:pt x="94021" y="888999"/>
                </a:lnTo>
                <a:lnTo>
                  <a:pt x="90960" y="901699"/>
                </a:lnTo>
                <a:lnTo>
                  <a:pt x="1179312" y="901699"/>
                </a:lnTo>
                <a:lnTo>
                  <a:pt x="1186837" y="888999"/>
                </a:lnTo>
                <a:lnTo>
                  <a:pt x="1189734" y="863599"/>
                </a:lnTo>
                <a:lnTo>
                  <a:pt x="1190004" y="850899"/>
                </a:lnTo>
                <a:lnTo>
                  <a:pt x="1189650" y="825499"/>
                </a:lnTo>
                <a:lnTo>
                  <a:pt x="1189688" y="787399"/>
                </a:lnTo>
                <a:close/>
              </a:path>
              <a:path w="1231265" h="1320800">
                <a:moveTo>
                  <a:pt x="1184718" y="761999"/>
                </a:moveTo>
                <a:lnTo>
                  <a:pt x="166268" y="761999"/>
                </a:lnTo>
                <a:lnTo>
                  <a:pt x="157853" y="774699"/>
                </a:lnTo>
                <a:lnTo>
                  <a:pt x="141366" y="774699"/>
                </a:lnTo>
                <a:lnTo>
                  <a:pt x="132914" y="787399"/>
                </a:lnTo>
                <a:lnTo>
                  <a:pt x="1189044" y="787399"/>
                </a:lnTo>
                <a:lnTo>
                  <a:pt x="1187213" y="774699"/>
                </a:lnTo>
                <a:lnTo>
                  <a:pt x="1184718" y="761999"/>
                </a:lnTo>
                <a:close/>
              </a:path>
              <a:path w="1231265" h="1320800">
                <a:moveTo>
                  <a:pt x="1178897" y="749299"/>
                </a:moveTo>
                <a:lnTo>
                  <a:pt x="188626" y="749299"/>
                </a:lnTo>
                <a:lnTo>
                  <a:pt x="181753" y="761999"/>
                </a:lnTo>
                <a:lnTo>
                  <a:pt x="1182081" y="761999"/>
                </a:lnTo>
                <a:lnTo>
                  <a:pt x="1178897" y="749299"/>
                </a:lnTo>
                <a:close/>
              </a:path>
              <a:path w="1231265" h="1320800">
                <a:moveTo>
                  <a:pt x="1163513" y="723899"/>
                </a:moveTo>
                <a:lnTo>
                  <a:pt x="240501" y="723899"/>
                </a:lnTo>
                <a:lnTo>
                  <a:pt x="233327" y="736599"/>
                </a:lnTo>
                <a:lnTo>
                  <a:pt x="210601" y="736599"/>
                </a:lnTo>
                <a:lnTo>
                  <a:pt x="203038" y="749299"/>
                </a:lnTo>
                <a:lnTo>
                  <a:pt x="1174883" y="749299"/>
                </a:lnTo>
                <a:lnTo>
                  <a:pt x="1169825" y="736599"/>
                </a:lnTo>
                <a:lnTo>
                  <a:pt x="1163513" y="723899"/>
                </a:lnTo>
                <a:close/>
              </a:path>
              <a:path w="1231265" h="1320800">
                <a:moveTo>
                  <a:pt x="1147297" y="711199"/>
                </a:moveTo>
                <a:lnTo>
                  <a:pt x="253697" y="711199"/>
                </a:lnTo>
                <a:lnTo>
                  <a:pt x="247440" y="723899"/>
                </a:lnTo>
                <a:lnTo>
                  <a:pt x="1152994" y="723899"/>
                </a:lnTo>
                <a:lnTo>
                  <a:pt x="1147297" y="711199"/>
                </a:lnTo>
                <a:close/>
              </a:path>
              <a:path w="1231265" h="1320800">
                <a:moveTo>
                  <a:pt x="1133567" y="698499"/>
                </a:moveTo>
                <a:lnTo>
                  <a:pt x="264010" y="698499"/>
                </a:lnTo>
                <a:lnTo>
                  <a:pt x="263134" y="711199"/>
                </a:lnTo>
                <a:lnTo>
                  <a:pt x="1141847" y="711199"/>
                </a:lnTo>
                <a:lnTo>
                  <a:pt x="1133567" y="698499"/>
                </a:lnTo>
                <a:close/>
              </a:path>
              <a:path w="1231265" h="1320800">
                <a:moveTo>
                  <a:pt x="1118962" y="673099"/>
                </a:moveTo>
                <a:lnTo>
                  <a:pt x="276901" y="673099"/>
                </a:lnTo>
                <a:lnTo>
                  <a:pt x="274780" y="685799"/>
                </a:lnTo>
                <a:lnTo>
                  <a:pt x="271960" y="685799"/>
                </a:lnTo>
                <a:lnTo>
                  <a:pt x="268468" y="698499"/>
                </a:lnTo>
                <a:lnTo>
                  <a:pt x="1126099" y="698499"/>
                </a:lnTo>
                <a:lnTo>
                  <a:pt x="1120784" y="685799"/>
                </a:lnTo>
                <a:lnTo>
                  <a:pt x="1118962" y="673099"/>
                </a:lnTo>
                <a:close/>
              </a:path>
              <a:path w="1231265" h="1320800">
                <a:moveTo>
                  <a:pt x="1118900" y="660399"/>
                </a:moveTo>
                <a:lnTo>
                  <a:pt x="288521" y="660399"/>
                </a:lnTo>
                <a:lnTo>
                  <a:pt x="284140" y="673099"/>
                </a:lnTo>
                <a:lnTo>
                  <a:pt x="1119046" y="673099"/>
                </a:lnTo>
                <a:lnTo>
                  <a:pt x="1118900" y="660399"/>
                </a:lnTo>
                <a:close/>
              </a:path>
              <a:path w="1231265" h="1320800">
                <a:moveTo>
                  <a:pt x="1119406" y="634999"/>
                </a:moveTo>
                <a:lnTo>
                  <a:pt x="293868" y="634999"/>
                </a:lnTo>
                <a:lnTo>
                  <a:pt x="290909" y="647699"/>
                </a:lnTo>
                <a:lnTo>
                  <a:pt x="289550" y="647699"/>
                </a:lnTo>
                <a:lnTo>
                  <a:pt x="289474" y="660399"/>
                </a:lnTo>
                <a:lnTo>
                  <a:pt x="1118785" y="660399"/>
                </a:lnTo>
                <a:lnTo>
                  <a:pt x="1118962" y="647699"/>
                </a:lnTo>
                <a:lnTo>
                  <a:pt x="1119406" y="634999"/>
                </a:lnTo>
                <a:close/>
              </a:path>
              <a:path w="1231265" h="1320800">
                <a:moveTo>
                  <a:pt x="1136322" y="609599"/>
                </a:moveTo>
                <a:lnTo>
                  <a:pt x="294414" y="609599"/>
                </a:lnTo>
                <a:lnTo>
                  <a:pt x="292979" y="622299"/>
                </a:lnTo>
                <a:lnTo>
                  <a:pt x="292979" y="634999"/>
                </a:lnTo>
                <a:lnTo>
                  <a:pt x="1122086" y="634999"/>
                </a:lnTo>
                <a:lnTo>
                  <a:pt x="1129452" y="622299"/>
                </a:lnTo>
                <a:lnTo>
                  <a:pt x="1132843" y="622299"/>
                </a:lnTo>
                <a:lnTo>
                  <a:pt x="1136322" y="609599"/>
                </a:lnTo>
                <a:close/>
              </a:path>
              <a:path w="1231265" h="1320800">
                <a:moveTo>
                  <a:pt x="1231141" y="520699"/>
                </a:moveTo>
                <a:lnTo>
                  <a:pt x="252339" y="520699"/>
                </a:lnTo>
                <a:lnTo>
                  <a:pt x="257293" y="533399"/>
                </a:lnTo>
                <a:lnTo>
                  <a:pt x="263626" y="546099"/>
                </a:lnTo>
                <a:lnTo>
                  <a:pt x="270688" y="558799"/>
                </a:lnTo>
                <a:lnTo>
                  <a:pt x="282158" y="584199"/>
                </a:lnTo>
                <a:lnTo>
                  <a:pt x="286723" y="584199"/>
                </a:lnTo>
                <a:lnTo>
                  <a:pt x="290685" y="596899"/>
                </a:lnTo>
                <a:lnTo>
                  <a:pt x="293208" y="609599"/>
                </a:lnTo>
                <a:lnTo>
                  <a:pt x="1146843" y="609599"/>
                </a:lnTo>
                <a:lnTo>
                  <a:pt x="1158235" y="596899"/>
                </a:lnTo>
                <a:lnTo>
                  <a:pt x="1170357" y="584199"/>
                </a:lnTo>
                <a:lnTo>
                  <a:pt x="1183071" y="571499"/>
                </a:lnTo>
                <a:lnTo>
                  <a:pt x="1189675" y="571499"/>
                </a:lnTo>
                <a:lnTo>
                  <a:pt x="1197232" y="558799"/>
                </a:lnTo>
                <a:lnTo>
                  <a:pt x="1207227" y="546099"/>
                </a:lnTo>
                <a:lnTo>
                  <a:pt x="1210681" y="546099"/>
                </a:lnTo>
                <a:lnTo>
                  <a:pt x="1221451" y="533399"/>
                </a:lnTo>
                <a:lnTo>
                  <a:pt x="1227483" y="533399"/>
                </a:lnTo>
                <a:lnTo>
                  <a:pt x="1231141" y="520699"/>
                </a:lnTo>
                <a:close/>
              </a:path>
              <a:path w="1231265" h="1320800">
                <a:moveTo>
                  <a:pt x="1230272" y="482599"/>
                </a:moveTo>
                <a:lnTo>
                  <a:pt x="236312" y="482599"/>
                </a:lnTo>
                <a:lnTo>
                  <a:pt x="237963" y="495299"/>
                </a:lnTo>
                <a:lnTo>
                  <a:pt x="246141" y="495299"/>
                </a:lnTo>
                <a:lnTo>
                  <a:pt x="248087" y="507999"/>
                </a:lnTo>
                <a:lnTo>
                  <a:pt x="249426" y="507999"/>
                </a:lnTo>
                <a:lnTo>
                  <a:pt x="250672" y="520699"/>
                </a:lnTo>
                <a:lnTo>
                  <a:pt x="1229921" y="520699"/>
                </a:lnTo>
                <a:lnTo>
                  <a:pt x="1229896" y="507999"/>
                </a:lnTo>
                <a:lnTo>
                  <a:pt x="1230119" y="495299"/>
                </a:lnTo>
                <a:lnTo>
                  <a:pt x="1230272" y="482599"/>
                </a:lnTo>
                <a:close/>
              </a:path>
              <a:path w="1231265" h="1320800">
                <a:moveTo>
                  <a:pt x="1177064" y="304799"/>
                </a:moveTo>
                <a:lnTo>
                  <a:pt x="161918" y="304799"/>
                </a:lnTo>
                <a:lnTo>
                  <a:pt x="162207" y="317499"/>
                </a:lnTo>
                <a:lnTo>
                  <a:pt x="163030" y="330199"/>
                </a:lnTo>
                <a:lnTo>
                  <a:pt x="164607" y="330199"/>
                </a:lnTo>
                <a:lnTo>
                  <a:pt x="166017" y="342899"/>
                </a:lnTo>
                <a:lnTo>
                  <a:pt x="165001" y="342899"/>
                </a:lnTo>
                <a:lnTo>
                  <a:pt x="165725" y="355599"/>
                </a:lnTo>
                <a:lnTo>
                  <a:pt x="172227" y="355599"/>
                </a:lnTo>
                <a:lnTo>
                  <a:pt x="175453" y="368299"/>
                </a:lnTo>
                <a:lnTo>
                  <a:pt x="174983" y="368299"/>
                </a:lnTo>
                <a:lnTo>
                  <a:pt x="180178" y="380999"/>
                </a:lnTo>
                <a:lnTo>
                  <a:pt x="189982" y="380999"/>
                </a:lnTo>
                <a:lnTo>
                  <a:pt x="194325" y="393699"/>
                </a:lnTo>
                <a:lnTo>
                  <a:pt x="191011" y="393699"/>
                </a:lnTo>
                <a:lnTo>
                  <a:pt x="193462" y="406399"/>
                </a:lnTo>
                <a:lnTo>
                  <a:pt x="199881" y="419099"/>
                </a:lnTo>
                <a:lnTo>
                  <a:pt x="207017" y="431799"/>
                </a:lnTo>
                <a:lnTo>
                  <a:pt x="214209" y="444499"/>
                </a:lnTo>
                <a:lnTo>
                  <a:pt x="220792" y="457199"/>
                </a:lnTo>
                <a:lnTo>
                  <a:pt x="223662" y="469899"/>
                </a:lnTo>
                <a:lnTo>
                  <a:pt x="226609" y="469899"/>
                </a:lnTo>
                <a:lnTo>
                  <a:pt x="236997" y="482599"/>
                </a:lnTo>
                <a:lnTo>
                  <a:pt x="1229409" y="482599"/>
                </a:lnTo>
                <a:lnTo>
                  <a:pt x="1226581" y="469899"/>
                </a:lnTo>
                <a:lnTo>
                  <a:pt x="1225438" y="457199"/>
                </a:lnTo>
                <a:lnTo>
                  <a:pt x="1220993" y="457199"/>
                </a:lnTo>
                <a:lnTo>
                  <a:pt x="1215355" y="444499"/>
                </a:lnTo>
                <a:lnTo>
                  <a:pt x="1212141" y="444499"/>
                </a:lnTo>
                <a:lnTo>
                  <a:pt x="1213310" y="431799"/>
                </a:lnTo>
                <a:lnTo>
                  <a:pt x="1211443" y="431799"/>
                </a:lnTo>
                <a:lnTo>
                  <a:pt x="1209614" y="419099"/>
                </a:lnTo>
                <a:lnTo>
                  <a:pt x="1209703" y="355599"/>
                </a:lnTo>
                <a:lnTo>
                  <a:pt x="1209894" y="342899"/>
                </a:lnTo>
                <a:lnTo>
                  <a:pt x="1197016" y="317499"/>
                </a:lnTo>
                <a:lnTo>
                  <a:pt x="1191974" y="317499"/>
                </a:lnTo>
                <a:lnTo>
                  <a:pt x="1177064" y="304799"/>
                </a:lnTo>
                <a:close/>
              </a:path>
              <a:path w="1231265" h="1320800">
                <a:moveTo>
                  <a:pt x="1121415" y="292099"/>
                </a:moveTo>
                <a:lnTo>
                  <a:pt x="162017" y="292099"/>
                </a:lnTo>
                <a:lnTo>
                  <a:pt x="161940" y="304799"/>
                </a:lnTo>
                <a:lnTo>
                  <a:pt x="1131185" y="304799"/>
                </a:lnTo>
                <a:lnTo>
                  <a:pt x="1121415" y="292099"/>
                </a:lnTo>
                <a:close/>
              </a:path>
              <a:path w="1231265" h="1320800">
                <a:moveTo>
                  <a:pt x="1088563" y="279399"/>
                </a:moveTo>
                <a:lnTo>
                  <a:pt x="175110" y="279399"/>
                </a:lnTo>
                <a:lnTo>
                  <a:pt x="166944" y="292099"/>
                </a:lnTo>
                <a:lnTo>
                  <a:pt x="1095865" y="292099"/>
                </a:lnTo>
                <a:lnTo>
                  <a:pt x="1088563" y="279399"/>
                </a:lnTo>
                <a:close/>
              </a:path>
              <a:path w="1231265" h="1320800">
                <a:moveTo>
                  <a:pt x="1062396" y="253999"/>
                </a:moveTo>
                <a:lnTo>
                  <a:pt x="294066" y="253999"/>
                </a:lnTo>
                <a:lnTo>
                  <a:pt x="284800" y="266699"/>
                </a:lnTo>
                <a:lnTo>
                  <a:pt x="209416" y="266699"/>
                </a:lnTo>
                <a:lnTo>
                  <a:pt x="197346" y="279399"/>
                </a:lnTo>
                <a:lnTo>
                  <a:pt x="1076937" y="279399"/>
                </a:lnTo>
                <a:lnTo>
                  <a:pt x="1072772" y="266699"/>
                </a:lnTo>
                <a:lnTo>
                  <a:pt x="1062396" y="253999"/>
                </a:lnTo>
                <a:close/>
              </a:path>
              <a:path w="1231265" h="1320800">
                <a:moveTo>
                  <a:pt x="1055131" y="241299"/>
                </a:moveTo>
                <a:lnTo>
                  <a:pt x="336540" y="241299"/>
                </a:lnTo>
                <a:lnTo>
                  <a:pt x="328780" y="253999"/>
                </a:lnTo>
                <a:lnTo>
                  <a:pt x="1058979" y="253999"/>
                </a:lnTo>
                <a:lnTo>
                  <a:pt x="1055131" y="241299"/>
                </a:lnTo>
                <a:close/>
              </a:path>
              <a:path w="1231265" h="1320800">
                <a:moveTo>
                  <a:pt x="1047469" y="228599"/>
                </a:moveTo>
                <a:lnTo>
                  <a:pt x="350954" y="228599"/>
                </a:lnTo>
                <a:lnTo>
                  <a:pt x="343662" y="241299"/>
                </a:lnTo>
                <a:lnTo>
                  <a:pt x="1051195" y="241299"/>
                </a:lnTo>
                <a:lnTo>
                  <a:pt x="1047469" y="228599"/>
                </a:lnTo>
                <a:close/>
              </a:path>
              <a:path w="1231265" h="1320800">
                <a:moveTo>
                  <a:pt x="1039434" y="215899"/>
                </a:moveTo>
                <a:lnTo>
                  <a:pt x="364975" y="215899"/>
                </a:lnTo>
                <a:lnTo>
                  <a:pt x="358232" y="228599"/>
                </a:lnTo>
                <a:lnTo>
                  <a:pt x="1043650" y="228599"/>
                </a:lnTo>
                <a:lnTo>
                  <a:pt x="1039434" y="215899"/>
                </a:lnTo>
                <a:close/>
              </a:path>
              <a:path w="1231265" h="1320800">
                <a:moveTo>
                  <a:pt x="1021156" y="177799"/>
                </a:moveTo>
                <a:lnTo>
                  <a:pt x="381041" y="177799"/>
                </a:lnTo>
                <a:lnTo>
                  <a:pt x="375986" y="190499"/>
                </a:lnTo>
                <a:lnTo>
                  <a:pt x="376812" y="203199"/>
                </a:lnTo>
                <a:lnTo>
                  <a:pt x="370932" y="215899"/>
                </a:lnTo>
                <a:lnTo>
                  <a:pt x="1036754" y="215899"/>
                </a:lnTo>
                <a:lnTo>
                  <a:pt x="1032792" y="203199"/>
                </a:lnTo>
                <a:lnTo>
                  <a:pt x="1028525" y="203199"/>
                </a:lnTo>
                <a:lnTo>
                  <a:pt x="1029350" y="190499"/>
                </a:lnTo>
                <a:lnTo>
                  <a:pt x="1025771" y="190499"/>
                </a:lnTo>
                <a:lnTo>
                  <a:pt x="1021156" y="177799"/>
                </a:lnTo>
                <a:close/>
              </a:path>
              <a:path w="1231265" h="1320800">
                <a:moveTo>
                  <a:pt x="999645" y="139699"/>
                </a:moveTo>
                <a:lnTo>
                  <a:pt x="387403" y="139699"/>
                </a:lnTo>
                <a:lnTo>
                  <a:pt x="386349" y="152399"/>
                </a:lnTo>
                <a:lnTo>
                  <a:pt x="387784" y="165099"/>
                </a:lnTo>
                <a:lnTo>
                  <a:pt x="386413" y="165099"/>
                </a:lnTo>
                <a:lnTo>
                  <a:pt x="385130" y="177799"/>
                </a:lnTo>
                <a:lnTo>
                  <a:pt x="1016184" y="177799"/>
                </a:lnTo>
                <a:lnTo>
                  <a:pt x="1012383" y="165099"/>
                </a:lnTo>
                <a:lnTo>
                  <a:pt x="1009653" y="152399"/>
                </a:lnTo>
                <a:lnTo>
                  <a:pt x="1007189" y="152399"/>
                </a:lnTo>
                <a:lnTo>
                  <a:pt x="999645" y="139699"/>
                </a:lnTo>
                <a:close/>
              </a:path>
              <a:path w="1231265" h="1320800">
                <a:moveTo>
                  <a:pt x="986793" y="126999"/>
                </a:moveTo>
                <a:lnTo>
                  <a:pt x="396141" y="126999"/>
                </a:lnTo>
                <a:lnTo>
                  <a:pt x="390782" y="139699"/>
                </a:lnTo>
                <a:lnTo>
                  <a:pt x="997169" y="139699"/>
                </a:lnTo>
                <a:lnTo>
                  <a:pt x="986793" y="126999"/>
                </a:lnTo>
                <a:close/>
              </a:path>
              <a:path w="1231265" h="1320800">
                <a:moveTo>
                  <a:pt x="968256" y="114299"/>
                </a:moveTo>
                <a:lnTo>
                  <a:pt x="421935" y="114299"/>
                </a:lnTo>
                <a:lnTo>
                  <a:pt x="409108" y="126999"/>
                </a:lnTo>
                <a:lnTo>
                  <a:pt x="973775" y="126999"/>
                </a:lnTo>
                <a:lnTo>
                  <a:pt x="968256" y="114299"/>
                </a:lnTo>
                <a:close/>
              </a:path>
              <a:path w="1231265" h="1320800">
                <a:moveTo>
                  <a:pt x="943983" y="88899"/>
                </a:moveTo>
                <a:lnTo>
                  <a:pt x="470431" y="88899"/>
                </a:lnTo>
                <a:lnTo>
                  <a:pt x="460246" y="101599"/>
                </a:lnTo>
                <a:lnTo>
                  <a:pt x="448711" y="114299"/>
                </a:lnTo>
                <a:lnTo>
                  <a:pt x="962758" y="114299"/>
                </a:lnTo>
                <a:lnTo>
                  <a:pt x="957498" y="101599"/>
                </a:lnTo>
                <a:lnTo>
                  <a:pt x="948337" y="101599"/>
                </a:lnTo>
                <a:lnTo>
                  <a:pt x="943983" y="88899"/>
                </a:lnTo>
                <a:close/>
              </a:path>
              <a:path w="1231265" h="1320800">
                <a:moveTo>
                  <a:pt x="936234" y="76199"/>
                </a:moveTo>
                <a:lnTo>
                  <a:pt x="486870" y="76199"/>
                </a:lnTo>
                <a:lnTo>
                  <a:pt x="480545" y="88899"/>
                </a:lnTo>
                <a:lnTo>
                  <a:pt x="939868" y="88899"/>
                </a:lnTo>
                <a:lnTo>
                  <a:pt x="936234" y="76199"/>
                </a:lnTo>
                <a:close/>
              </a:path>
              <a:path w="1231265" h="1320800">
                <a:moveTo>
                  <a:pt x="922227" y="63499"/>
                </a:moveTo>
                <a:lnTo>
                  <a:pt x="492826" y="63499"/>
                </a:lnTo>
                <a:lnTo>
                  <a:pt x="488394" y="76199"/>
                </a:lnTo>
                <a:lnTo>
                  <a:pt x="929943" y="76199"/>
                </a:lnTo>
                <a:lnTo>
                  <a:pt x="922227" y="63499"/>
                </a:lnTo>
                <a:close/>
              </a:path>
              <a:path w="1231265" h="1320800">
                <a:moveTo>
                  <a:pt x="904078" y="50799"/>
                </a:moveTo>
                <a:lnTo>
                  <a:pt x="502364" y="50799"/>
                </a:lnTo>
                <a:lnTo>
                  <a:pt x="500091" y="63499"/>
                </a:lnTo>
                <a:lnTo>
                  <a:pt x="913476" y="63499"/>
                </a:lnTo>
                <a:lnTo>
                  <a:pt x="904078" y="50799"/>
                </a:lnTo>
                <a:close/>
              </a:path>
              <a:path w="1231265" h="1320800">
                <a:moveTo>
                  <a:pt x="891779" y="38099"/>
                </a:moveTo>
                <a:lnTo>
                  <a:pt x="504370" y="38099"/>
                </a:lnTo>
                <a:lnTo>
                  <a:pt x="501907" y="50799"/>
                </a:lnTo>
                <a:lnTo>
                  <a:pt x="897565" y="50799"/>
                </a:lnTo>
                <a:lnTo>
                  <a:pt x="891779" y="38099"/>
                </a:lnTo>
                <a:close/>
              </a:path>
              <a:path w="1231265" h="1320800">
                <a:moveTo>
                  <a:pt x="874504" y="25399"/>
                </a:moveTo>
                <a:lnTo>
                  <a:pt x="544718" y="25399"/>
                </a:lnTo>
                <a:lnTo>
                  <a:pt x="534481" y="38099"/>
                </a:lnTo>
                <a:lnTo>
                  <a:pt x="880557" y="38099"/>
                </a:lnTo>
                <a:lnTo>
                  <a:pt x="874504" y="25399"/>
                </a:lnTo>
                <a:close/>
              </a:path>
              <a:path w="1231265" h="1320800">
                <a:moveTo>
                  <a:pt x="853874" y="12699"/>
                </a:moveTo>
                <a:lnTo>
                  <a:pt x="678983" y="12699"/>
                </a:lnTo>
                <a:lnTo>
                  <a:pt x="665927" y="25399"/>
                </a:lnTo>
                <a:lnTo>
                  <a:pt x="861778" y="25399"/>
                </a:lnTo>
                <a:lnTo>
                  <a:pt x="853874" y="12699"/>
                </a:lnTo>
                <a:close/>
              </a:path>
              <a:path w="1231265" h="1320800">
                <a:moveTo>
                  <a:pt x="824372" y="0"/>
                </a:moveTo>
                <a:lnTo>
                  <a:pt x="713578" y="0"/>
                </a:lnTo>
                <a:lnTo>
                  <a:pt x="706708" y="12699"/>
                </a:lnTo>
                <a:lnTo>
                  <a:pt x="829516" y="12699"/>
                </a:lnTo>
                <a:lnTo>
                  <a:pt x="824372" y="0"/>
                </a:lnTo>
                <a:close/>
              </a:path>
            </a:pathLst>
          </a:custGeom>
          <a:solidFill>
            <a:srgbClr val="EDE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60556" y="2789834"/>
            <a:ext cx="0" cy="1400810"/>
          </a:xfrm>
          <a:custGeom>
            <a:avLst/>
            <a:gdLst/>
            <a:ahLst/>
            <a:cxnLst/>
            <a:rect l="l" t="t" r="r" b="b"/>
            <a:pathLst>
              <a:path h="1400810">
                <a:moveTo>
                  <a:pt x="0" y="0"/>
                </a:moveTo>
                <a:lnTo>
                  <a:pt x="0" y="1400276"/>
                </a:lnTo>
              </a:path>
            </a:pathLst>
          </a:custGeom>
          <a:ln w="12941">
            <a:solidFill>
              <a:srgbClr val="3B3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945208" y="4184332"/>
            <a:ext cx="416559" cy="248920"/>
          </a:xfrm>
          <a:custGeom>
            <a:avLst/>
            <a:gdLst/>
            <a:ahLst/>
            <a:cxnLst/>
            <a:rect l="l" t="t" r="r" b="b"/>
            <a:pathLst>
              <a:path w="416559" h="248920">
                <a:moveTo>
                  <a:pt x="411365" y="0"/>
                </a:moveTo>
                <a:lnTo>
                  <a:pt x="0" y="240093"/>
                </a:lnTo>
                <a:lnTo>
                  <a:pt x="5041" y="248729"/>
                </a:lnTo>
                <a:lnTo>
                  <a:pt x="416420" y="8635"/>
                </a:lnTo>
                <a:lnTo>
                  <a:pt x="411365" y="0"/>
                </a:lnTo>
                <a:close/>
              </a:path>
            </a:pathLst>
          </a:custGeom>
          <a:solidFill>
            <a:srgbClr val="3B3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60359" y="4206208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712" y="0"/>
                </a:lnTo>
              </a:path>
            </a:pathLst>
          </a:custGeom>
          <a:ln w="42202">
            <a:solidFill>
              <a:srgbClr val="3B3B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540394" y="3847833"/>
            <a:ext cx="267881" cy="303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549830" y="4061485"/>
            <a:ext cx="217741" cy="82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479650" y="3976150"/>
            <a:ext cx="431800" cy="379095"/>
          </a:xfrm>
          <a:custGeom>
            <a:avLst/>
            <a:gdLst/>
            <a:ahLst/>
            <a:cxnLst/>
            <a:rect l="l" t="t" r="r" b="b"/>
            <a:pathLst>
              <a:path w="431800" h="379095">
                <a:moveTo>
                  <a:pt x="77324" y="146602"/>
                </a:moveTo>
                <a:lnTo>
                  <a:pt x="25849" y="183102"/>
                </a:lnTo>
                <a:lnTo>
                  <a:pt x="0" y="256251"/>
                </a:lnTo>
                <a:lnTo>
                  <a:pt x="75" y="291577"/>
                </a:lnTo>
                <a:lnTo>
                  <a:pt x="25425" y="339906"/>
                </a:lnTo>
                <a:lnTo>
                  <a:pt x="93973" y="368303"/>
                </a:lnTo>
                <a:lnTo>
                  <a:pt x="142604" y="376303"/>
                </a:lnTo>
                <a:lnTo>
                  <a:pt x="193878" y="378908"/>
                </a:lnTo>
                <a:lnTo>
                  <a:pt x="245304" y="376910"/>
                </a:lnTo>
                <a:lnTo>
                  <a:pt x="294020" y="371842"/>
                </a:lnTo>
                <a:lnTo>
                  <a:pt x="334360" y="363804"/>
                </a:lnTo>
                <a:lnTo>
                  <a:pt x="379118" y="339852"/>
                </a:lnTo>
                <a:lnTo>
                  <a:pt x="415422" y="297652"/>
                </a:lnTo>
                <a:lnTo>
                  <a:pt x="428485" y="260760"/>
                </a:lnTo>
                <a:lnTo>
                  <a:pt x="431315" y="218204"/>
                </a:lnTo>
                <a:lnTo>
                  <a:pt x="422692" y="178508"/>
                </a:lnTo>
                <a:lnTo>
                  <a:pt x="414715" y="159007"/>
                </a:lnTo>
                <a:lnTo>
                  <a:pt x="120967" y="159007"/>
                </a:lnTo>
                <a:lnTo>
                  <a:pt x="101616" y="156501"/>
                </a:lnTo>
                <a:lnTo>
                  <a:pt x="88676" y="150387"/>
                </a:lnTo>
                <a:lnTo>
                  <a:pt x="77324" y="146602"/>
                </a:lnTo>
                <a:close/>
              </a:path>
              <a:path w="431800" h="379095">
                <a:moveTo>
                  <a:pt x="327108" y="0"/>
                </a:moveTo>
                <a:lnTo>
                  <a:pt x="323900" y="1857"/>
                </a:lnTo>
                <a:lnTo>
                  <a:pt x="320944" y="11019"/>
                </a:lnTo>
                <a:lnTo>
                  <a:pt x="314221" y="26441"/>
                </a:lnTo>
                <a:lnTo>
                  <a:pt x="303153" y="47802"/>
                </a:lnTo>
                <a:lnTo>
                  <a:pt x="287159" y="74781"/>
                </a:lnTo>
                <a:lnTo>
                  <a:pt x="274815" y="101826"/>
                </a:lnTo>
                <a:lnTo>
                  <a:pt x="254569" y="138532"/>
                </a:lnTo>
                <a:lnTo>
                  <a:pt x="163582" y="154986"/>
                </a:lnTo>
                <a:lnTo>
                  <a:pt x="120967" y="159007"/>
                </a:lnTo>
                <a:lnTo>
                  <a:pt x="414715" y="159007"/>
                </a:lnTo>
                <a:lnTo>
                  <a:pt x="407495" y="141355"/>
                </a:lnTo>
                <a:lnTo>
                  <a:pt x="390601" y="106429"/>
                </a:lnTo>
                <a:lnTo>
                  <a:pt x="375521" y="73773"/>
                </a:lnTo>
                <a:lnTo>
                  <a:pt x="362775" y="45671"/>
                </a:lnTo>
                <a:lnTo>
                  <a:pt x="352782" y="25196"/>
                </a:lnTo>
                <a:lnTo>
                  <a:pt x="345960" y="15421"/>
                </a:lnTo>
                <a:lnTo>
                  <a:pt x="339881" y="10285"/>
                </a:lnTo>
                <a:lnTo>
                  <a:pt x="333016" y="3977"/>
                </a:lnTo>
                <a:lnTo>
                  <a:pt x="327108" y="0"/>
                </a:lnTo>
                <a:close/>
              </a:path>
            </a:pathLst>
          </a:custGeom>
          <a:solidFill>
            <a:srgbClr val="5B7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196998" y="3804792"/>
            <a:ext cx="157707" cy="2551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60753" y="3783825"/>
            <a:ext cx="5080" cy="10795"/>
          </a:xfrm>
          <a:custGeom>
            <a:avLst/>
            <a:gdLst/>
            <a:ahLst/>
            <a:cxnLst/>
            <a:rect l="l" t="t" r="r" b="b"/>
            <a:pathLst>
              <a:path w="5079" h="10795">
                <a:moveTo>
                  <a:pt x="4660" y="0"/>
                </a:moveTo>
                <a:lnTo>
                  <a:pt x="2260" y="5118"/>
                </a:lnTo>
                <a:lnTo>
                  <a:pt x="0" y="10553"/>
                </a:lnTo>
                <a:lnTo>
                  <a:pt x="2273" y="5105"/>
                </a:lnTo>
                <a:lnTo>
                  <a:pt x="4660" y="0"/>
                </a:lnTo>
                <a:close/>
              </a:path>
            </a:pathLst>
          </a:custGeom>
          <a:solidFill>
            <a:srgbClr val="D7D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949961" y="3783825"/>
            <a:ext cx="620938" cy="5095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184946" y="3316427"/>
            <a:ext cx="706755" cy="486409"/>
          </a:xfrm>
          <a:custGeom>
            <a:avLst/>
            <a:gdLst/>
            <a:ahLst/>
            <a:cxnLst/>
            <a:rect l="l" t="t" r="r" b="b"/>
            <a:pathLst>
              <a:path w="706754" h="486410">
                <a:moveTo>
                  <a:pt x="223100" y="0"/>
                </a:moveTo>
                <a:lnTo>
                  <a:pt x="184266" y="1788"/>
                </a:lnTo>
                <a:lnTo>
                  <a:pt x="133745" y="15253"/>
                </a:lnTo>
                <a:lnTo>
                  <a:pt x="93903" y="36920"/>
                </a:lnTo>
                <a:lnTo>
                  <a:pt x="58775" y="66319"/>
                </a:lnTo>
                <a:lnTo>
                  <a:pt x="67068" y="73101"/>
                </a:lnTo>
                <a:lnTo>
                  <a:pt x="63322" y="74612"/>
                </a:lnTo>
                <a:lnTo>
                  <a:pt x="30519" y="101066"/>
                </a:lnTo>
                <a:lnTo>
                  <a:pt x="26291" y="114452"/>
                </a:lnTo>
                <a:lnTo>
                  <a:pt x="24001" y="120307"/>
                </a:lnTo>
                <a:lnTo>
                  <a:pt x="20442" y="126866"/>
                </a:lnTo>
                <a:lnTo>
                  <a:pt x="15824" y="134912"/>
                </a:lnTo>
                <a:lnTo>
                  <a:pt x="13381" y="144293"/>
                </a:lnTo>
                <a:lnTo>
                  <a:pt x="14404" y="154597"/>
                </a:lnTo>
                <a:lnTo>
                  <a:pt x="16138" y="166176"/>
                </a:lnTo>
                <a:lnTo>
                  <a:pt x="15824" y="179387"/>
                </a:lnTo>
                <a:lnTo>
                  <a:pt x="12387" y="195959"/>
                </a:lnTo>
                <a:lnTo>
                  <a:pt x="7616" y="219324"/>
                </a:lnTo>
                <a:lnTo>
                  <a:pt x="2994" y="252301"/>
                </a:lnTo>
                <a:lnTo>
                  <a:pt x="0" y="297713"/>
                </a:lnTo>
                <a:lnTo>
                  <a:pt x="1496" y="334526"/>
                </a:lnTo>
                <a:lnTo>
                  <a:pt x="8008" y="350286"/>
                </a:lnTo>
                <a:lnTo>
                  <a:pt x="17486" y="360676"/>
                </a:lnTo>
                <a:lnTo>
                  <a:pt x="27876" y="381381"/>
                </a:lnTo>
                <a:lnTo>
                  <a:pt x="45407" y="424153"/>
                </a:lnTo>
                <a:lnTo>
                  <a:pt x="86664" y="474840"/>
                </a:lnTo>
                <a:lnTo>
                  <a:pt x="169536" y="486379"/>
                </a:lnTo>
                <a:lnTo>
                  <a:pt x="226105" y="484316"/>
                </a:lnTo>
                <a:lnTo>
                  <a:pt x="261363" y="473318"/>
                </a:lnTo>
                <a:lnTo>
                  <a:pt x="280304" y="458054"/>
                </a:lnTo>
                <a:lnTo>
                  <a:pt x="287921" y="443191"/>
                </a:lnTo>
                <a:lnTo>
                  <a:pt x="300987" y="417888"/>
                </a:lnTo>
                <a:lnTo>
                  <a:pt x="326915" y="382695"/>
                </a:lnTo>
                <a:lnTo>
                  <a:pt x="359346" y="349483"/>
                </a:lnTo>
                <a:lnTo>
                  <a:pt x="391921" y="330123"/>
                </a:lnTo>
                <a:lnTo>
                  <a:pt x="406367" y="329053"/>
                </a:lnTo>
                <a:lnTo>
                  <a:pt x="484304" y="329053"/>
                </a:lnTo>
                <a:lnTo>
                  <a:pt x="482750" y="320409"/>
                </a:lnTo>
                <a:lnTo>
                  <a:pt x="491413" y="247218"/>
                </a:lnTo>
                <a:lnTo>
                  <a:pt x="514579" y="212520"/>
                </a:lnTo>
                <a:lnTo>
                  <a:pt x="582669" y="194006"/>
                </a:lnTo>
                <a:lnTo>
                  <a:pt x="649150" y="194006"/>
                </a:lnTo>
                <a:lnTo>
                  <a:pt x="648944" y="193700"/>
                </a:lnTo>
                <a:lnTo>
                  <a:pt x="647802" y="187827"/>
                </a:lnTo>
                <a:lnTo>
                  <a:pt x="645380" y="183435"/>
                </a:lnTo>
                <a:lnTo>
                  <a:pt x="639841" y="178334"/>
                </a:lnTo>
                <a:lnTo>
                  <a:pt x="629348" y="170332"/>
                </a:lnTo>
                <a:lnTo>
                  <a:pt x="626074" y="156768"/>
                </a:lnTo>
                <a:lnTo>
                  <a:pt x="561505" y="156768"/>
                </a:lnTo>
                <a:lnTo>
                  <a:pt x="530037" y="149368"/>
                </a:lnTo>
                <a:lnTo>
                  <a:pt x="489520" y="129595"/>
                </a:lnTo>
                <a:lnTo>
                  <a:pt x="444838" y="102444"/>
                </a:lnTo>
                <a:lnTo>
                  <a:pt x="400877" y="72906"/>
                </a:lnTo>
                <a:lnTo>
                  <a:pt x="362521" y="45974"/>
                </a:lnTo>
                <a:lnTo>
                  <a:pt x="325479" y="21934"/>
                </a:lnTo>
                <a:lnTo>
                  <a:pt x="294511" y="8004"/>
                </a:lnTo>
                <a:lnTo>
                  <a:pt x="262692" y="1564"/>
                </a:lnTo>
                <a:lnTo>
                  <a:pt x="223100" y="0"/>
                </a:lnTo>
                <a:close/>
              </a:path>
              <a:path w="706754" h="486410">
                <a:moveTo>
                  <a:pt x="484304" y="329053"/>
                </a:moveTo>
                <a:lnTo>
                  <a:pt x="406367" y="329053"/>
                </a:lnTo>
                <a:lnTo>
                  <a:pt x="420443" y="332841"/>
                </a:lnTo>
                <a:lnTo>
                  <a:pt x="433895" y="339867"/>
                </a:lnTo>
                <a:lnTo>
                  <a:pt x="446468" y="348513"/>
                </a:lnTo>
                <a:lnTo>
                  <a:pt x="458965" y="357956"/>
                </a:lnTo>
                <a:lnTo>
                  <a:pt x="469750" y="365247"/>
                </a:lnTo>
                <a:lnTo>
                  <a:pt x="478483" y="368235"/>
                </a:lnTo>
                <a:lnTo>
                  <a:pt x="484822" y="364769"/>
                </a:lnTo>
                <a:lnTo>
                  <a:pt x="487443" y="346510"/>
                </a:lnTo>
                <a:lnTo>
                  <a:pt x="484304" y="329053"/>
                </a:lnTo>
                <a:close/>
              </a:path>
              <a:path w="706754" h="486410">
                <a:moveTo>
                  <a:pt x="701166" y="259899"/>
                </a:moveTo>
                <a:lnTo>
                  <a:pt x="701713" y="272846"/>
                </a:lnTo>
                <a:lnTo>
                  <a:pt x="706234" y="272097"/>
                </a:lnTo>
                <a:lnTo>
                  <a:pt x="702462" y="262293"/>
                </a:lnTo>
                <a:lnTo>
                  <a:pt x="701166" y="259899"/>
                </a:lnTo>
                <a:close/>
              </a:path>
              <a:path w="706754" h="486410">
                <a:moveTo>
                  <a:pt x="690223" y="242764"/>
                </a:moveTo>
                <a:lnTo>
                  <a:pt x="692178" y="245710"/>
                </a:lnTo>
                <a:lnTo>
                  <a:pt x="698201" y="254424"/>
                </a:lnTo>
                <a:lnTo>
                  <a:pt x="701166" y="259899"/>
                </a:lnTo>
                <a:lnTo>
                  <a:pt x="701027" y="256614"/>
                </a:lnTo>
                <a:lnTo>
                  <a:pt x="693418" y="244765"/>
                </a:lnTo>
                <a:lnTo>
                  <a:pt x="690223" y="242764"/>
                </a:lnTo>
                <a:close/>
              </a:path>
              <a:path w="706754" h="486410">
                <a:moveTo>
                  <a:pt x="649150" y="194006"/>
                </a:moveTo>
                <a:lnTo>
                  <a:pt x="582669" y="194006"/>
                </a:lnTo>
                <a:lnTo>
                  <a:pt x="630859" y="211035"/>
                </a:lnTo>
                <a:lnTo>
                  <a:pt x="672243" y="231504"/>
                </a:lnTo>
                <a:lnTo>
                  <a:pt x="690223" y="242764"/>
                </a:lnTo>
                <a:lnTo>
                  <a:pt x="686017" y="236429"/>
                </a:lnTo>
                <a:lnTo>
                  <a:pt x="681342" y="226860"/>
                </a:lnTo>
                <a:lnTo>
                  <a:pt x="674592" y="217651"/>
                </a:lnTo>
                <a:lnTo>
                  <a:pt x="664024" y="209151"/>
                </a:lnTo>
                <a:lnTo>
                  <a:pt x="654015" y="201215"/>
                </a:lnTo>
                <a:lnTo>
                  <a:pt x="649150" y="194006"/>
                </a:lnTo>
                <a:close/>
              </a:path>
              <a:path w="706754" h="486410">
                <a:moveTo>
                  <a:pt x="579531" y="118183"/>
                </a:moveTo>
                <a:lnTo>
                  <a:pt x="525335" y="119075"/>
                </a:lnTo>
                <a:lnTo>
                  <a:pt x="559501" y="126448"/>
                </a:lnTo>
                <a:lnTo>
                  <a:pt x="579320" y="139050"/>
                </a:lnTo>
                <a:lnTo>
                  <a:pt x="581188" y="151088"/>
                </a:lnTo>
                <a:lnTo>
                  <a:pt x="561505" y="156768"/>
                </a:lnTo>
                <a:lnTo>
                  <a:pt x="626074" y="156768"/>
                </a:lnTo>
                <a:lnTo>
                  <a:pt x="621786" y="139006"/>
                </a:lnTo>
                <a:lnTo>
                  <a:pt x="608431" y="123224"/>
                </a:lnTo>
                <a:lnTo>
                  <a:pt x="579531" y="118183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38375" y="3747147"/>
            <a:ext cx="59855" cy="40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38464" y="3653510"/>
            <a:ext cx="299529" cy="134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210168" y="3867277"/>
            <a:ext cx="13970" cy="24765"/>
          </a:xfrm>
          <a:custGeom>
            <a:avLst/>
            <a:gdLst/>
            <a:ahLst/>
            <a:cxnLst/>
            <a:rect l="l" t="t" r="r" b="b"/>
            <a:pathLst>
              <a:path w="13970" h="24764">
                <a:moveTo>
                  <a:pt x="13500" y="0"/>
                </a:moveTo>
                <a:lnTo>
                  <a:pt x="12179" y="228"/>
                </a:lnTo>
                <a:lnTo>
                  <a:pt x="10452" y="2908"/>
                </a:lnTo>
                <a:lnTo>
                  <a:pt x="9652" y="3949"/>
                </a:lnTo>
                <a:lnTo>
                  <a:pt x="7099" y="7035"/>
                </a:lnTo>
                <a:lnTo>
                  <a:pt x="4902" y="9601"/>
                </a:lnTo>
                <a:lnTo>
                  <a:pt x="3251" y="11899"/>
                </a:lnTo>
                <a:lnTo>
                  <a:pt x="1663" y="14350"/>
                </a:lnTo>
                <a:lnTo>
                  <a:pt x="1219" y="16852"/>
                </a:lnTo>
                <a:lnTo>
                  <a:pt x="1104" y="22847"/>
                </a:lnTo>
                <a:lnTo>
                  <a:pt x="0" y="23710"/>
                </a:lnTo>
                <a:lnTo>
                  <a:pt x="825" y="24764"/>
                </a:lnTo>
                <a:lnTo>
                  <a:pt x="2425" y="23507"/>
                </a:lnTo>
                <a:lnTo>
                  <a:pt x="2527" y="17081"/>
                </a:lnTo>
                <a:lnTo>
                  <a:pt x="2933" y="14846"/>
                </a:lnTo>
                <a:lnTo>
                  <a:pt x="4432" y="12547"/>
                </a:lnTo>
                <a:lnTo>
                  <a:pt x="5981" y="10401"/>
                </a:lnTo>
                <a:lnTo>
                  <a:pt x="8089" y="7950"/>
                </a:lnTo>
                <a:lnTo>
                  <a:pt x="10769" y="4673"/>
                </a:lnTo>
                <a:lnTo>
                  <a:pt x="11493" y="3746"/>
                </a:lnTo>
                <a:lnTo>
                  <a:pt x="12738" y="2222"/>
                </a:lnTo>
                <a:lnTo>
                  <a:pt x="13677" y="977"/>
                </a:lnTo>
                <a:lnTo>
                  <a:pt x="13500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25701" y="3889184"/>
            <a:ext cx="9525" cy="33020"/>
          </a:xfrm>
          <a:custGeom>
            <a:avLst/>
            <a:gdLst/>
            <a:ahLst/>
            <a:cxnLst/>
            <a:rect l="l" t="t" r="r" b="b"/>
            <a:pathLst>
              <a:path w="9525" h="33020">
                <a:moveTo>
                  <a:pt x="8902" y="0"/>
                </a:moveTo>
                <a:lnTo>
                  <a:pt x="7569" y="139"/>
                </a:lnTo>
                <a:lnTo>
                  <a:pt x="7874" y="3314"/>
                </a:lnTo>
                <a:lnTo>
                  <a:pt x="6197" y="6388"/>
                </a:lnTo>
                <a:lnTo>
                  <a:pt x="4546" y="9359"/>
                </a:lnTo>
                <a:lnTo>
                  <a:pt x="2984" y="12344"/>
                </a:lnTo>
                <a:lnTo>
                  <a:pt x="0" y="18618"/>
                </a:lnTo>
                <a:lnTo>
                  <a:pt x="0" y="23672"/>
                </a:lnTo>
                <a:lnTo>
                  <a:pt x="228" y="29590"/>
                </a:lnTo>
                <a:lnTo>
                  <a:pt x="2806" y="32892"/>
                </a:lnTo>
                <a:lnTo>
                  <a:pt x="3848" y="32067"/>
                </a:lnTo>
                <a:lnTo>
                  <a:pt x="1536" y="29095"/>
                </a:lnTo>
                <a:lnTo>
                  <a:pt x="1362" y="23672"/>
                </a:lnTo>
                <a:lnTo>
                  <a:pt x="1346" y="18935"/>
                </a:lnTo>
                <a:lnTo>
                  <a:pt x="3670" y="14071"/>
                </a:lnTo>
                <a:lnTo>
                  <a:pt x="4203" y="12915"/>
                </a:lnTo>
                <a:lnTo>
                  <a:pt x="5727" y="10020"/>
                </a:lnTo>
                <a:lnTo>
                  <a:pt x="9245" y="3581"/>
                </a:lnTo>
                <a:lnTo>
                  <a:pt x="8902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46338" y="3907320"/>
            <a:ext cx="6985" cy="30480"/>
          </a:xfrm>
          <a:custGeom>
            <a:avLst/>
            <a:gdLst/>
            <a:ahLst/>
            <a:cxnLst/>
            <a:rect l="l" t="t" r="r" b="b"/>
            <a:pathLst>
              <a:path w="6984" h="30479">
                <a:moveTo>
                  <a:pt x="2374" y="0"/>
                </a:moveTo>
                <a:lnTo>
                  <a:pt x="2288" y="2921"/>
                </a:lnTo>
                <a:lnTo>
                  <a:pt x="1739" y="8153"/>
                </a:lnTo>
                <a:lnTo>
                  <a:pt x="965" y="11506"/>
                </a:lnTo>
                <a:lnTo>
                  <a:pt x="190" y="14147"/>
                </a:lnTo>
                <a:lnTo>
                  <a:pt x="0" y="17767"/>
                </a:lnTo>
                <a:lnTo>
                  <a:pt x="1689" y="24612"/>
                </a:lnTo>
                <a:lnTo>
                  <a:pt x="3898" y="30162"/>
                </a:lnTo>
                <a:lnTo>
                  <a:pt x="6743" y="30454"/>
                </a:lnTo>
                <a:lnTo>
                  <a:pt x="6883" y="29121"/>
                </a:lnTo>
                <a:lnTo>
                  <a:pt x="5156" y="28943"/>
                </a:lnTo>
                <a:lnTo>
                  <a:pt x="3060" y="24612"/>
                </a:lnTo>
                <a:lnTo>
                  <a:pt x="2285" y="21361"/>
                </a:lnTo>
                <a:lnTo>
                  <a:pt x="1790" y="19456"/>
                </a:lnTo>
                <a:lnTo>
                  <a:pt x="1377" y="17767"/>
                </a:lnTo>
                <a:lnTo>
                  <a:pt x="1460" y="15646"/>
                </a:lnTo>
                <a:lnTo>
                  <a:pt x="1575" y="14147"/>
                </a:lnTo>
                <a:lnTo>
                  <a:pt x="2933" y="9550"/>
                </a:lnTo>
                <a:lnTo>
                  <a:pt x="3340" y="5638"/>
                </a:lnTo>
                <a:lnTo>
                  <a:pt x="3644" y="2921"/>
                </a:lnTo>
                <a:lnTo>
                  <a:pt x="3721" y="25"/>
                </a:lnTo>
                <a:lnTo>
                  <a:pt x="2374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62505" y="3917759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5">
                <a:moveTo>
                  <a:pt x="4936" y="1384"/>
                </a:moveTo>
                <a:lnTo>
                  <a:pt x="2120" y="1384"/>
                </a:lnTo>
                <a:lnTo>
                  <a:pt x="4216" y="2527"/>
                </a:lnTo>
                <a:lnTo>
                  <a:pt x="6299" y="3619"/>
                </a:lnTo>
                <a:lnTo>
                  <a:pt x="7518" y="4305"/>
                </a:lnTo>
                <a:lnTo>
                  <a:pt x="8686" y="4927"/>
                </a:lnTo>
                <a:lnTo>
                  <a:pt x="9909" y="5321"/>
                </a:lnTo>
                <a:lnTo>
                  <a:pt x="11353" y="5867"/>
                </a:lnTo>
                <a:lnTo>
                  <a:pt x="13423" y="6616"/>
                </a:lnTo>
                <a:lnTo>
                  <a:pt x="15849" y="6883"/>
                </a:lnTo>
                <a:lnTo>
                  <a:pt x="18529" y="6832"/>
                </a:lnTo>
                <a:lnTo>
                  <a:pt x="18541" y="5511"/>
                </a:lnTo>
                <a:lnTo>
                  <a:pt x="17081" y="5511"/>
                </a:lnTo>
                <a:lnTo>
                  <a:pt x="13792" y="5321"/>
                </a:lnTo>
                <a:lnTo>
                  <a:pt x="11861" y="4622"/>
                </a:lnTo>
                <a:lnTo>
                  <a:pt x="10261" y="4013"/>
                </a:lnTo>
                <a:lnTo>
                  <a:pt x="6934" y="2451"/>
                </a:lnTo>
                <a:lnTo>
                  <a:pt x="4936" y="1384"/>
                </a:lnTo>
                <a:close/>
              </a:path>
              <a:path w="19050" h="6985">
                <a:moveTo>
                  <a:pt x="18542" y="5473"/>
                </a:moveTo>
                <a:lnTo>
                  <a:pt x="17081" y="5511"/>
                </a:lnTo>
                <a:lnTo>
                  <a:pt x="18541" y="5511"/>
                </a:lnTo>
                <a:close/>
              </a:path>
              <a:path w="19050" h="6985">
                <a:moveTo>
                  <a:pt x="2413" y="0"/>
                </a:moveTo>
                <a:lnTo>
                  <a:pt x="0" y="203"/>
                </a:lnTo>
                <a:lnTo>
                  <a:pt x="127" y="1562"/>
                </a:lnTo>
                <a:lnTo>
                  <a:pt x="2120" y="1384"/>
                </a:lnTo>
                <a:lnTo>
                  <a:pt x="4936" y="1384"/>
                </a:lnTo>
                <a:lnTo>
                  <a:pt x="2413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03044" y="3856570"/>
            <a:ext cx="34925" cy="20955"/>
          </a:xfrm>
          <a:custGeom>
            <a:avLst/>
            <a:gdLst/>
            <a:ahLst/>
            <a:cxnLst/>
            <a:rect l="l" t="t" r="r" b="b"/>
            <a:pathLst>
              <a:path w="34925" h="20954">
                <a:moveTo>
                  <a:pt x="29625" y="20154"/>
                </a:moveTo>
                <a:lnTo>
                  <a:pt x="28483" y="20154"/>
                </a:lnTo>
                <a:lnTo>
                  <a:pt x="29298" y="20370"/>
                </a:lnTo>
                <a:lnTo>
                  <a:pt x="29625" y="20154"/>
                </a:lnTo>
                <a:close/>
              </a:path>
              <a:path w="34925" h="20954">
                <a:moveTo>
                  <a:pt x="1206" y="0"/>
                </a:moveTo>
                <a:lnTo>
                  <a:pt x="0" y="546"/>
                </a:lnTo>
                <a:lnTo>
                  <a:pt x="2298" y="3784"/>
                </a:lnTo>
                <a:lnTo>
                  <a:pt x="3416" y="5118"/>
                </a:lnTo>
                <a:lnTo>
                  <a:pt x="9245" y="12433"/>
                </a:lnTo>
                <a:lnTo>
                  <a:pt x="12166" y="14376"/>
                </a:lnTo>
                <a:lnTo>
                  <a:pt x="18516" y="18326"/>
                </a:lnTo>
                <a:lnTo>
                  <a:pt x="23634" y="20154"/>
                </a:lnTo>
                <a:lnTo>
                  <a:pt x="28483" y="20154"/>
                </a:lnTo>
                <a:lnTo>
                  <a:pt x="20662" y="18084"/>
                </a:lnTo>
                <a:lnTo>
                  <a:pt x="12865" y="13233"/>
                </a:lnTo>
                <a:lnTo>
                  <a:pt x="10172" y="11442"/>
                </a:lnTo>
                <a:lnTo>
                  <a:pt x="8026" y="8712"/>
                </a:lnTo>
                <a:lnTo>
                  <a:pt x="4483" y="4305"/>
                </a:lnTo>
                <a:lnTo>
                  <a:pt x="3327" y="2908"/>
                </a:lnTo>
                <a:lnTo>
                  <a:pt x="1206" y="0"/>
                </a:lnTo>
                <a:close/>
              </a:path>
              <a:path w="34925" h="20954">
                <a:moveTo>
                  <a:pt x="33782" y="17411"/>
                </a:moveTo>
                <a:lnTo>
                  <a:pt x="29625" y="20154"/>
                </a:lnTo>
                <a:lnTo>
                  <a:pt x="30581" y="20154"/>
                </a:lnTo>
                <a:lnTo>
                  <a:pt x="32778" y="19684"/>
                </a:lnTo>
                <a:lnTo>
                  <a:pt x="34531" y="18541"/>
                </a:lnTo>
                <a:lnTo>
                  <a:pt x="33782" y="17411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315414" y="386642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59" h="8889">
                <a:moveTo>
                  <a:pt x="596" y="0"/>
                </a:moveTo>
                <a:lnTo>
                  <a:pt x="0" y="1168"/>
                </a:lnTo>
                <a:lnTo>
                  <a:pt x="1358" y="2324"/>
                </a:lnTo>
                <a:lnTo>
                  <a:pt x="2095" y="3073"/>
                </a:lnTo>
                <a:lnTo>
                  <a:pt x="4241" y="4229"/>
                </a:lnTo>
                <a:lnTo>
                  <a:pt x="5295" y="4635"/>
                </a:lnTo>
                <a:lnTo>
                  <a:pt x="7112" y="5740"/>
                </a:lnTo>
                <a:lnTo>
                  <a:pt x="10160" y="7353"/>
                </a:lnTo>
                <a:lnTo>
                  <a:pt x="13195" y="8318"/>
                </a:lnTo>
                <a:lnTo>
                  <a:pt x="16421" y="8420"/>
                </a:lnTo>
                <a:lnTo>
                  <a:pt x="22529" y="8420"/>
                </a:lnTo>
                <a:lnTo>
                  <a:pt x="22542" y="7112"/>
                </a:lnTo>
                <a:lnTo>
                  <a:pt x="13754" y="7112"/>
                </a:lnTo>
                <a:lnTo>
                  <a:pt x="10566" y="6070"/>
                </a:lnTo>
                <a:lnTo>
                  <a:pt x="7823" y="4610"/>
                </a:lnTo>
                <a:lnTo>
                  <a:pt x="5918" y="3441"/>
                </a:lnTo>
                <a:lnTo>
                  <a:pt x="4673" y="2959"/>
                </a:lnTo>
                <a:lnTo>
                  <a:pt x="2984" y="2070"/>
                </a:lnTo>
                <a:lnTo>
                  <a:pt x="2311" y="1409"/>
                </a:lnTo>
                <a:lnTo>
                  <a:pt x="596" y="0"/>
                </a:lnTo>
                <a:close/>
              </a:path>
              <a:path w="22859" h="8889">
                <a:moveTo>
                  <a:pt x="22542" y="7073"/>
                </a:moveTo>
                <a:lnTo>
                  <a:pt x="13754" y="7112"/>
                </a:lnTo>
                <a:lnTo>
                  <a:pt x="22542" y="7112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07170" y="3795407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6090" y="1714"/>
                </a:moveTo>
                <a:lnTo>
                  <a:pt x="1435" y="1714"/>
                </a:lnTo>
                <a:lnTo>
                  <a:pt x="2349" y="1739"/>
                </a:lnTo>
                <a:lnTo>
                  <a:pt x="8331" y="3975"/>
                </a:lnTo>
                <a:lnTo>
                  <a:pt x="15697" y="10490"/>
                </a:lnTo>
                <a:lnTo>
                  <a:pt x="15024" y="13017"/>
                </a:lnTo>
                <a:lnTo>
                  <a:pt x="16332" y="13347"/>
                </a:lnTo>
                <a:lnTo>
                  <a:pt x="17297" y="9575"/>
                </a:lnTo>
                <a:lnTo>
                  <a:pt x="8635" y="2654"/>
                </a:lnTo>
                <a:lnTo>
                  <a:pt x="6090" y="1714"/>
                </a:lnTo>
                <a:close/>
              </a:path>
              <a:path w="17779" h="13970">
                <a:moveTo>
                  <a:pt x="1447" y="0"/>
                </a:moveTo>
                <a:lnTo>
                  <a:pt x="419" y="749"/>
                </a:lnTo>
                <a:lnTo>
                  <a:pt x="0" y="1587"/>
                </a:lnTo>
                <a:lnTo>
                  <a:pt x="1206" y="2171"/>
                </a:lnTo>
                <a:lnTo>
                  <a:pt x="1435" y="1714"/>
                </a:lnTo>
                <a:lnTo>
                  <a:pt x="6090" y="1714"/>
                </a:lnTo>
                <a:lnTo>
                  <a:pt x="1447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85516" y="3750489"/>
            <a:ext cx="184150" cy="194310"/>
          </a:xfrm>
          <a:custGeom>
            <a:avLst/>
            <a:gdLst/>
            <a:ahLst/>
            <a:cxnLst/>
            <a:rect l="l" t="t" r="r" b="b"/>
            <a:pathLst>
              <a:path w="184150" h="194310">
                <a:moveTo>
                  <a:pt x="77257" y="0"/>
                </a:moveTo>
                <a:lnTo>
                  <a:pt x="63501" y="6856"/>
                </a:lnTo>
                <a:lnTo>
                  <a:pt x="19172" y="59476"/>
                </a:lnTo>
                <a:lnTo>
                  <a:pt x="0" y="88637"/>
                </a:lnTo>
                <a:lnTo>
                  <a:pt x="2027" y="104796"/>
                </a:lnTo>
                <a:lnTo>
                  <a:pt x="21299" y="118412"/>
                </a:lnTo>
                <a:lnTo>
                  <a:pt x="82663" y="165713"/>
                </a:lnTo>
                <a:lnTo>
                  <a:pt x="116541" y="188783"/>
                </a:lnTo>
                <a:lnTo>
                  <a:pt x="135015" y="194193"/>
                </a:lnTo>
                <a:lnTo>
                  <a:pt x="150166" y="188516"/>
                </a:lnTo>
                <a:lnTo>
                  <a:pt x="156590" y="186366"/>
                </a:lnTo>
                <a:lnTo>
                  <a:pt x="158742" y="184027"/>
                </a:lnTo>
                <a:lnTo>
                  <a:pt x="156631" y="180040"/>
                </a:lnTo>
                <a:lnTo>
                  <a:pt x="150267" y="172946"/>
                </a:lnTo>
                <a:lnTo>
                  <a:pt x="176285" y="172946"/>
                </a:lnTo>
                <a:lnTo>
                  <a:pt x="178812" y="169939"/>
                </a:lnTo>
                <a:lnTo>
                  <a:pt x="178937" y="164148"/>
                </a:lnTo>
                <a:lnTo>
                  <a:pt x="172772" y="158354"/>
                </a:lnTo>
                <a:lnTo>
                  <a:pt x="163348" y="154582"/>
                </a:lnTo>
                <a:lnTo>
                  <a:pt x="182966" y="154582"/>
                </a:lnTo>
                <a:lnTo>
                  <a:pt x="184089" y="153160"/>
                </a:lnTo>
                <a:lnTo>
                  <a:pt x="183351" y="148181"/>
                </a:lnTo>
                <a:lnTo>
                  <a:pt x="180131" y="142360"/>
                </a:lnTo>
                <a:lnTo>
                  <a:pt x="174301" y="137853"/>
                </a:lnTo>
                <a:lnTo>
                  <a:pt x="167344" y="134551"/>
                </a:lnTo>
                <a:lnTo>
                  <a:pt x="160745" y="132344"/>
                </a:lnTo>
                <a:lnTo>
                  <a:pt x="124472" y="115775"/>
                </a:lnTo>
                <a:lnTo>
                  <a:pt x="106687" y="104325"/>
                </a:lnTo>
                <a:lnTo>
                  <a:pt x="102266" y="92661"/>
                </a:lnTo>
                <a:lnTo>
                  <a:pt x="106084" y="75448"/>
                </a:lnTo>
                <a:lnTo>
                  <a:pt x="115469" y="56074"/>
                </a:lnTo>
                <a:lnTo>
                  <a:pt x="128042" y="41758"/>
                </a:lnTo>
                <a:lnTo>
                  <a:pt x="139063" y="32886"/>
                </a:lnTo>
                <a:lnTo>
                  <a:pt x="143790" y="29843"/>
                </a:lnTo>
                <a:lnTo>
                  <a:pt x="109875" y="9338"/>
                </a:lnTo>
                <a:lnTo>
                  <a:pt x="90206" y="109"/>
                </a:lnTo>
                <a:lnTo>
                  <a:pt x="77257" y="0"/>
                </a:lnTo>
                <a:close/>
              </a:path>
              <a:path w="184150" h="194310">
                <a:moveTo>
                  <a:pt x="176285" y="172946"/>
                </a:moveTo>
                <a:lnTo>
                  <a:pt x="150267" y="172946"/>
                </a:lnTo>
                <a:lnTo>
                  <a:pt x="164123" y="176820"/>
                </a:lnTo>
                <a:lnTo>
                  <a:pt x="170156" y="176439"/>
                </a:lnTo>
                <a:lnTo>
                  <a:pt x="175013" y="174459"/>
                </a:lnTo>
                <a:lnTo>
                  <a:pt x="176285" y="172946"/>
                </a:lnTo>
                <a:close/>
              </a:path>
              <a:path w="184150" h="194310">
                <a:moveTo>
                  <a:pt x="182966" y="154582"/>
                </a:moveTo>
                <a:lnTo>
                  <a:pt x="163348" y="154582"/>
                </a:lnTo>
                <a:lnTo>
                  <a:pt x="175963" y="155761"/>
                </a:lnTo>
                <a:lnTo>
                  <a:pt x="182251" y="155487"/>
                </a:lnTo>
                <a:lnTo>
                  <a:pt x="182966" y="154582"/>
                </a:lnTo>
                <a:close/>
              </a:path>
            </a:pathLst>
          </a:custGeom>
          <a:solidFill>
            <a:srgbClr val="E8B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70900" y="3946766"/>
            <a:ext cx="68783" cy="22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399627" y="3902836"/>
            <a:ext cx="185737" cy="718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549642" y="3537165"/>
            <a:ext cx="63726" cy="955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34793" y="3497173"/>
            <a:ext cx="368221" cy="7431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00021" y="3725875"/>
            <a:ext cx="596176" cy="2259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637358" y="3639959"/>
            <a:ext cx="356692" cy="5063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40499" y="4099509"/>
            <a:ext cx="110931" cy="12891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50236" y="3632123"/>
            <a:ext cx="209575" cy="1659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612213" y="37981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11" y="0"/>
                </a:moveTo>
                <a:lnTo>
                  <a:pt x="0" y="0"/>
                </a:lnTo>
                <a:lnTo>
                  <a:pt x="711" y="0"/>
                </a:lnTo>
                <a:close/>
              </a:path>
            </a:pathLst>
          </a:custGeom>
          <a:solidFill>
            <a:srgbClr val="3B3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610701" y="3772852"/>
            <a:ext cx="17856" cy="253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70100" y="3417417"/>
            <a:ext cx="384175" cy="339725"/>
          </a:xfrm>
          <a:custGeom>
            <a:avLst/>
            <a:gdLst/>
            <a:ahLst/>
            <a:cxnLst/>
            <a:rect l="l" t="t" r="r" b="b"/>
            <a:pathLst>
              <a:path w="384175" h="339725">
                <a:moveTo>
                  <a:pt x="51120" y="56138"/>
                </a:moveTo>
                <a:lnTo>
                  <a:pt x="65112" y="91630"/>
                </a:lnTo>
                <a:lnTo>
                  <a:pt x="76220" y="128974"/>
                </a:lnTo>
                <a:lnTo>
                  <a:pt x="81931" y="147587"/>
                </a:lnTo>
                <a:lnTo>
                  <a:pt x="96173" y="185802"/>
                </a:lnTo>
                <a:lnTo>
                  <a:pt x="115550" y="223718"/>
                </a:lnTo>
                <a:lnTo>
                  <a:pt x="157499" y="277441"/>
                </a:lnTo>
                <a:lnTo>
                  <a:pt x="193926" y="307230"/>
                </a:lnTo>
                <a:lnTo>
                  <a:pt x="235207" y="328693"/>
                </a:lnTo>
                <a:lnTo>
                  <a:pt x="280105" y="339560"/>
                </a:lnTo>
                <a:lnTo>
                  <a:pt x="327380" y="337566"/>
                </a:lnTo>
                <a:lnTo>
                  <a:pt x="365137" y="320611"/>
                </a:lnTo>
                <a:lnTo>
                  <a:pt x="367701" y="317787"/>
                </a:lnTo>
                <a:lnTo>
                  <a:pt x="304558" y="317787"/>
                </a:lnTo>
                <a:lnTo>
                  <a:pt x="292188" y="317538"/>
                </a:lnTo>
                <a:lnTo>
                  <a:pt x="250109" y="306387"/>
                </a:lnTo>
                <a:lnTo>
                  <a:pt x="220078" y="275386"/>
                </a:lnTo>
                <a:lnTo>
                  <a:pt x="207276" y="227622"/>
                </a:lnTo>
                <a:lnTo>
                  <a:pt x="51120" y="56138"/>
                </a:lnTo>
                <a:close/>
              </a:path>
              <a:path w="384175" h="339725">
                <a:moveTo>
                  <a:pt x="383628" y="290347"/>
                </a:moveTo>
                <a:lnTo>
                  <a:pt x="341350" y="312826"/>
                </a:lnTo>
                <a:lnTo>
                  <a:pt x="304558" y="317787"/>
                </a:lnTo>
                <a:lnTo>
                  <a:pt x="367701" y="317787"/>
                </a:lnTo>
                <a:lnTo>
                  <a:pt x="371168" y="313968"/>
                </a:lnTo>
                <a:lnTo>
                  <a:pt x="376035" y="306546"/>
                </a:lnTo>
                <a:lnTo>
                  <a:pt x="380077" y="298590"/>
                </a:lnTo>
                <a:lnTo>
                  <a:pt x="383628" y="290347"/>
                </a:lnTo>
                <a:close/>
              </a:path>
              <a:path w="384175" h="339725">
                <a:moveTo>
                  <a:pt x="0" y="0"/>
                </a:moveTo>
                <a:lnTo>
                  <a:pt x="51120" y="56138"/>
                </a:lnTo>
                <a:lnTo>
                  <a:pt x="47671" y="49291"/>
                </a:lnTo>
                <a:lnTo>
                  <a:pt x="39293" y="36487"/>
                </a:lnTo>
                <a:lnTo>
                  <a:pt x="30582" y="26219"/>
                </a:lnTo>
                <a:lnTo>
                  <a:pt x="20932" y="16905"/>
                </a:lnTo>
                <a:lnTo>
                  <a:pt x="10640" y="8260"/>
                </a:lnTo>
                <a:lnTo>
                  <a:pt x="0" y="0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443455" y="3631463"/>
            <a:ext cx="204470" cy="79375"/>
          </a:xfrm>
          <a:custGeom>
            <a:avLst/>
            <a:gdLst/>
            <a:ahLst/>
            <a:cxnLst/>
            <a:rect l="l" t="t" r="r" b="b"/>
            <a:pathLst>
              <a:path w="204470" h="79375">
                <a:moveTo>
                  <a:pt x="0" y="0"/>
                </a:moveTo>
                <a:lnTo>
                  <a:pt x="21215" y="34986"/>
                </a:lnTo>
                <a:lnTo>
                  <a:pt x="53687" y="60155"/>
                </a:lnTo>
                <a:lnTo>
                  <a:pt x="100635" y="76606"/>
                </a:lnTo>
                <a:lnTo>
                  <a:pt x="123758" y="78943"/>
                </a:lnTo>
                <a:lnTo>
                  <a:pt x="146952" y="77793"/>
                </a:lnTo>
                <a:lnTo>
                  <a:pt x="168948" y="72834"/>
                </a:lnTo>
                <a:lnTo>
                  <a:pt x="178206" y="69155"/>
                </a:lnTo>
                <a:lnTo>
                  <a:pt x="183601" y="66398"/>
                </a:lnTo>
                <a:lnTo>
                  <a:pt x="138348" y="66398"/>
                </a:lnTo>
                <a:lnTo>
                  <a:pt x="116065" y="65036"/>
                </a:lnTo>
                <a:lnTo>
                  <a:pt x="78714" y="47574"/>
                </a:lnTo>
                <a:lnTo>
                  <a:pt x="67094" y="12814"/>
                </a:lnTo>
                <a:lnTo>
                  <a:pt x="0" y="0"/>
                </a:lnTo>
                <a:close/>
              </a:path>
              <a:path w="204470" h="79375">
                <a:moveTo>
                  <a:pt x="204076" y="54216"/>
                </a:moveTo>
                <a:lnTo>
                  <a:pt x="182514" y="59962"/>
                </a:lnTo>
                <a:lnTo>
                  <a:pt x="160551" y="64365"/>
                </a:lnTo>
                <a:lnTo>
                  <a:pt x="138348" y="66398"/>
                </a:lnTo>
                <a:lnTo>
                  <a:pt x="183601" y="66398"/>
                </a:lnTo>
                <a:lnTo>
                  <a:pt x="187069" y="64625"/>
                </a:lnTo>
                <a:lnTo>
                  <a:pt x="195653" y="59545"/>
                </a:lnTo>
                <a:lnTo>
                  <a:pt x="204076" y="54216"/>
                </a:lnTo>
                <a:close/>
              </a:path>
            </a:pathLst>
          </a:custGeom>
          <a:solidFill>
            <a:srgbClr val="32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25738" y="3500335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759"/>
                </a:moveTo>
                <a:lnTo>
                  <a:pt x="1320" y="3759"/>
                </a:lnTo>
                <a:lnTo>
                  <a:pt x="1320" y="0"/>
                </a:lnTo>
                <a:lnTo>
                  <a:pt x="0" y="0"/>
                </a:lnTo>
                <a:lnTo>
                  <a:pt x="0" y="3759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344725" y="374837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358"/>
                </a:moveTo>
                <a:lnTo>
                  <a:pt x="1536" y="1358"/>
                </a:lnTo>
                <a:lnTo>
                  <a:pt x="1536" y="0"/>
                </a:lnTo>
                <a:lnTo>
                  <a:pt x="0" y="0"/>
                </a:lnTo>
                <a:lnTo>
                  <a:pt x="0" y="1358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156669" y="3322802"/>
            <a:ext cx="798240" cy="9499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618001" y="2789834"/>
            <a:ext cx="1523136" cy="16626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703005" y="5778004"/>
            <a:ext cx="945515" cy="162560"/>
          </a:xfrm>
          <a:custGeom>
            <a:avLst/>
            <a:gdLst/>
            <a:ahLst/>
            <a:cxnLst/>
            <a:rect l="l" t="t" r="r" b="b"/>
            <a:pathLst>
              <a:path w="945515" h="162560">
                <a:moveTo>
                  <a:pt x="0" y="162001"/>
                </a:moveTo>
                <a:lnTo>
                  <a:pt x="944994" y="162001"/>
                </a:lnTo>
                <a:lnTo>
                  <a:pt x="944994" y="0"/>
                </a:lnTo>
                <a:lnTo>
                  <a:pt x="0" y="0"/>
                </a:lnTo>
                <a:lnTo>
                  <a:pt x="0" y="162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1748" y="6696040"/>
            <a:ext cx="87630" cy="684530"/>
          </a:xfrm>
          <a:custGeom>
            <a:avLst/>
            <a:gdLst/>
            <a:ahLst/>
            <a:cxnLst/>
            <a:rect l="l" t="t" r="r" b="b"/>
            <a:pathLst>
              <a:path w="87630" h="684529">
                <a:moveTo>
                  <a:pt x="60794" y="0"/>
                </a:moveTo>
                <a:lnTo>
                  <a:pt x="38608" y="469"/>
                </a:lnTo>
                <a:lnTo>
                  <a:pt x="40557" y="42649"/>
                </a:lnTo>
                <a:lnTo>
                  <a:pt x="44412" y="100862"/>
                </a:lnTo>
                <a:lnTo>
                  <a:pt x="49077" y="163512"/>
                </a:lnTo>
                <a:lnTo>
                  <a:pt x="53459" y="219004"/>
                </a:lnTo>
                <a:lnTo>
                  <a:pt x="56464" y="255739"/>
                </a:lnTo>
                <a:lnTo>
                  <a:pt x="38202" y="264362"/>
                </a:lnTo>
                <a:lnTo>
                  <a:pt x="20340" y="275037"/>
                </a:lnTo>
                <a:lnTo>
                  <a:pt x="6424" y="287265"/>
                </a:lnTo>
                <a:lnTo>
                  <a:pt x="0" y="300545"/>
                </a:lnTo>
                <a:lnTo>
                  <a:pt x="1888" y="311126"/>
                </a:lnTo>
                <a:lnTo>
                  <a:pt x="9024" y="319917"/>
                </a:lnTo>
                <a:lnTo>
                  <a:pt x="19782" y="327582"/>
                </a:lnTo>
                <a:lnTo>
                  <a:pt x="32537" y="334784"/>
                </a:lnTo>
                <a:lnTo>
                  <a:pt x="38970" y="338337"/>
                </a:lnTo>
                <a:lnTo>
                  <a:pt x="46329" y="342692"/>
                </a:lnTo>
                <a:lnTo>
                  <a:pt x="52707" y="347105"/>
                </a:lnTo>
                <a:lnTo>
                  <a:pt x="56197" y="350837"/>
                </a:lnTo>
                <a:lnTo>
                  <a:pt x="53126" y="356264"/>
                </a:lnTo>
                <a:lnTo>
                  <a:pt x="46704" y="363466"/>
                </a:lnTo>
                <a:lnTo>
                  <a:pt x="38920" y="371056"/>
                </a:lnTo>
                <a:lnTo>
                  <a:pt x="20130" y="388453"/>
                </a:lnTo>
                <a:lnTo>
                  <a:pt x="10729" y="398481"/>
                </a:lnTo>
                <a:lnTo>
                  <a:pt x="4489" y="408147"/>
                </a:lnTo>
                <a:lnTo>
                  <a:pt x="2336" y="417868"/>
                </a:lnTo>
                <a:lnTo>
                  <a:pt x="5170" y="427513"/>
                </a:lnTo>
                <a:lnTo>
                  <a:pt x="12328" y="435154"/>
                </a:lnTo>
                <a:lnTo>
                  <a:pt x="22482" y="441512"/>
                </a:lnTo>
                <a:lnTo>
                  <a:pt x="42308" y="451170"/>
                </a:lnTo>
                <a:lnTo>
                  <a:pt x="50952" y="455860"/>
                </a:lnTo>
                <a:lnTo>
                  <a:pt x="57891" y="460797"/>
                </a:lnTo>
                <a:lnTo>
                  <a:pt x="60782" y="465404"/>
                </a:lnTo>
                <a:lnTo>
                  <a:pt x="58575" y="469754"/>
                </a:lnTo>
                <a:lnTo>
                  <a:pt x="52946" y="474733"/>
                </a:lnTo>
                <a:lnTo>
                  <a:pt x="45612" y="479782"/>
                </a:lnTo>
                <a:lnTo>
                  <a:pt x="38290" y="484339"/>
                </a:lnTo>
                <a:lnTo>
                  <a:pt x="26211" y="492013"/>
                </a:lnTo>
                <a:lnTo>
                  <a:pt x="15268" y="500741"/>
                </a:lnTo>
                <a:lnTo>
                  <a:pt x="7397" y="511089"/>
                </a:lnTo>
                <a:lnTo>
                  <a:pt x="4533" y="523620"/>
                </a:lnTo>
                <a:lnTo>
                  <a:pt x="8109" y="536358"/>
                </a:lnTo>
                <a:lnTo>
                  <a:pt x="16879" y="546190"/>
                </a:lnTo>
                <a:lnTo>
                  <a:pt x="28824" y="553948"/>
                </a:lnTo>
                <a:lnTo>
                  <a:pt x="41922" y="560463"/>
                </a:lnTo>
                <a:lnTo>
                  <a:pt x="61937" y="569975"/>
                </a:lnTo>
                <a:lnTo>
                  <a:pt x="63042" y="573443"/>
                </a:lnTo>
                <a:lnTo>
                  <a:pt x="59685" y="578135"/>
                </a:lnTo>
                <a:lnTo>
                  <a:pt x="52412" y="584087"/>
                </a:lnTo>
                <a:lnTo>
                  <a:pt x="43826" y="590050"/>
                </a:lnTo>
                <a:lnTo>
                  <a:pt x="36525" y="594779"/>
                </a:lnTo>
                <a:lnTo>
                  <a:pt x="24042" y="603010"/>
                </a:lnTo>
                <a:lnTo>
                  <a:pt x="13955" y="611250"/>
                </a:lnTo>
                <a:lnTo>
                  <a:pt x="7762" y="620082"/>
                </a:lnTo>
                <a:lnTo>
                  <a:pt x="6959" y="630085"/>
                </a:lnTo>
                <a:lnTo>
                  <a:pt x="10679" y="637989"/>
                </a:lnTo>
                <a:lnTo>
                  <a:pt x="17600" y="644885"/>
                </a:lnTo>
                <a:lnTo>
                  <a:pt x="27081" y="651350"/>
                </a:lnTo>
                <a:lnTo>
                  <a:pt x="45625" y="662070"/>
                </a:lnTo>
                <a:lnTo>
                  <a:pt x="54071" y="667297"/>
                </a:lnTo>
                <a:lnTo>
                  <a:pt x="61396" y="672650"/>
                </a:lnTo>
                <a:lnTo>
                  <a:pt x="65176" y="677138"/>
                </a:lnTo>
                <a:lnTo>
                  <a:pt x="64566" y="678853"/>
                </a:lnTo>
                <a:lnTo>
                  <a:pt x="62128" y="681304"/>
                </a:lnTo>
                <a:lnTo>
                  <a:pt x="58953" y="683971"/>
                </a:lnTo>
                <a:lnTo>
                  <a:pt x="86321" y="683971"/>
                </a:lnTo>
                <a:lnTo>
                  <a:pt x="87325" y="680961"/>
                </a:lnTo>
                <a:lnTo>
                  <a:pt x="87580" y="678853"/>
                </a:lnTo>
                <a:lnTo>
                  <a:pt x="87612" y="677138"/>
                </a:lnTo>
                <a:lnTo>
                  <a:pt x="87236" y="674446"/>
                </a:lnTo>
                <a:lnTo>
                  <a:pt x="49415" y="638657"/>
                </a:lnTo>
                <a:lnTo>
                  <a:pt x="34099" y="629970"/>
                </a:lnTo>
                <a:lnTo>
                  <a:pt x="30073" y="626427"/>
                </a:lnTo>
                <a:lnTo>
                  <a:pt x="33845" y="622820"/>
                </a:lnTo>
                <a:lnTo>
                  <a:pt x="48475" y="613486"/>
                </a:lnTo>
                <a:lnTo>
                  <a:pt x="61953" y="604607"/>
                </a:lnTo>
                <a:lnTo>
                  <a:pt x="73807" y="595158"/>
                </a:lnTo>
                <a:lnTo>
                  <a:pt x="82178" y="584716"/>
                </a:lnTo>
                <a:lnTo>
                  <a:pt x="85204" y="572858"/>
                </a:lnTo>
                <a:lnTo>
                  <a:pt x="82094" y="561895"/>
                </a:lnTo>
                <a:lnTo>
                  <a:pt x="74353" y="553350"/>
                </a:lnTo>
                <a:lnTo>
                  <a:pt x="63596" y="546450"/>
                </a:lnTo>
                <a:lnTo>
                  <a:pt x="43458" y="536549"/>
                </a:lnTo>
                <a:lnTo>
                  <a:pt x="35448" y="532139"/>
                </a:lnTo>
                <a:lnTo>
                  <a:pt x="29253" y="527553"/>
                </a:lnTo>
                <a:lnTo>
                  <a:pt x="26720" y="523151"/>
                </a:lnTo>
                <a:lnTo>
                  <a:pt x="28907" y="518500"/>
                </a:lnTo>
                <a:lnTo>
                  <a:pt x="34566" y="513341"/>
                </a:lnTo>
                <a:lnTo>
                  <a:pt x="42087" y="508118"/>
                </a:lnTo>
                <a:lnTo>
                  <a:pt x="49860" y="503275"/>
                </a:lnTo>
                <a:lnTo>
                  <a:pt x="61707" y="495754"/>
                </a:lnTo>
                <a:lnTo>
                  <a:pt x="72439" y="487216"/>
                </a:lnTo>
                <a:lnTo>
                  <a:pt x="80158" y="477125"/>
                </a:lnTo>
                <a:lnTo>
                  <a:pt x="82969" y="464946"/>
                </a:lnTo>
                <a:lnTo>
                  <a:pt x="79234" y="452068"/>
                </a:lnTo>
                <a:lnTo>
                  <a:pt x="70038" y="442026"/>
                </a:lnTo>
                <a:lnTo>
                  <a:pt x="57506" y="434018"/>
                </a:lnTo>
                <a:lnTo>
                  <a:pt x="43764" y="427240"/>
                </a:lnTo>
                <a:lnTo>
                  <a:pt x="27978" y="419798"/>
                </a:lnTo>
                <a:lnTo>
                  <a:pt x="24904" y="416813"/>
                </a:lnTo>
                <a:lnTo>
                  <a:pt x="28338" y="412007"/>
                </a:lnTo>
                <a:lnTo>
                  <a:pt x="33991" y="405996"/>
                </a:lnTo>
                <a:lnTo>
                  <a:pt x="40549" y="399704"/>
                </a:lnTo>
                <a:lnTo>
                  <a:pt x="46697" y="394055"/>
                </a:lnTo>
                <a:lnTo>
                  <a:pt x="58450" y="383131"/>
                </a:lnTo>
                <a:lnTo>
                  <a:pt x="68537" y="372392"/>
                </a:lnTo>
                <a:lnTo>
                  <a:pt x="75635" y="361715"/>
                </a:lnTo>
                <a:lnTo>
                  <a:pt x="78422" y="350977"/>
                </a:lnTo>
                <a:lnTo>
                  <a:pt x="75492" y="339855"/>
                </a:lnTo>
                <a:lnTo>
                  <a:pt x="67449" y="330585"/>
                </a:lnTo>
                <a:lnTo>
                  <a:pt x="56073" y="322589"/>
                </a:lnTo>
                <a:lnTo>
                  <a:pt x="43141" y="315290"/>
                </a:lnTo>
                <a:lnTo>
                  <a:pt x="25768" y="305828"/>
                </a:lnTo>
                <a:lnTo>
                  <a:pt x="22567" y="302234"/>
                </a:lnTo>
                <a:lnTo>
                  <a:pt x="55550" y="280651"/>
                </a:lnTo>
                <a:lnTo>
                  <a:pt x="79933" y="270128"/>
                </a:lnTo>
                <a:lnTo>
                  <a:pt x="77376" y="239245"/>
                </a:lnTo>
                <a:lnTo>
                  <a:pt x="73014" y="184838"/>
                </a:lnTo>
                <a:lnTo>
                  <a:pt x="67742" y="115589"/>
                </a:lnTo>
                <a:lnTo>
                  <a:pt x="63141" y="48356"/>
                </a:lnTo>
                <a:lnTo>
                  <a:pt x="60794" y="0"/>
                </a:lnTo>
                <a:close/>
              </a:path>
            </a:pathLst>
          </a:custGeom>
          <a:solidFill>
            <a:srgbClr val="454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21027" y="5895568"/>
            <a:ext cx="332105" cy="86360"/>
          </a:xfrm>
          <a:custGeom>
            <a:avLst/>
            <a:gdLst/>
            <a:ahLst/>
            <a:cxnLst/>
            <a:rect l="l" t="t" r="r" b="b"/>
            <a:pathLst>
              <a:path w="332105" h="86360">
                <a:moveTo>
                  <a:pt x="152323" y="0"/>
                </a:moveTo>
                <a:lnTo>
                  <a:pt x="0" y="79260"/>
                </a:lnTo>
                <a:lnTo>
                  <a:pt x="331215" y="85953"/>
                </a:lnTo>
                <a:lnTo>
                  <a:pt x="331889" y="52717"/>
                </a:lnTo>
                <a:lnTo>
                  <a:pt x="316928" y="3340"/>
                </a:lnTo>
                <a:lnTo>
                  <a:pt x="152323" y="0"/>
                </a:lnTo>
                <a:close/>
              </a:path>
            </a:pathLst>
          </a:custGeom>
          <a:solidFill>
            <a:srgbClr val="F0CA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9206" y="5553206"/>
            <a:ext cx="653415" cy="1267460"/>
          </a:xfrm>
          <a:custGeom>
            <a:avLst/>
            <a:gdLst/>
            <a:ahLst/>
            <a:cxnLst/>
            <a:rect l="l" t="t" r="r" b="b"/>
            <a:pathLst>
              <a:path w="653414" h="1267459">
                <a:moveTo>
                  <a:pt x="476067" y="0"/>
                </a:moveTo>
                <a:lnTo>
                  <a:pt x="427388" y="761"/>
                </a:lnTo>
                <a:lnTo>
                  <a:pt x="385073" y="15235"/>
                </a:lnTo>
                <a:lnTo>
                  <a:pt x="342843" y="41731"/>
                </a:lnTo>
                <a:lnTo>
                  <a:pt x="303148" y="69993"/>
                </a:lnTo>
                <a:lnTo>
                  <a:pt x="265972" y="99917"/>
                </a:lnTo>
                <a:lnTo>
                  <a:pt x="231301" y="131402"/>
                </a:lnTo>
                <a:lnTo>
                  <a:pt x="199117" y="164343"/>
                </a:lnTo>
                <a:lnTo>
                  <a:pt x="169405" y="198637"/>
                </a:lnTo>
                <a:lnTo>
                  <a:pt x="142150" y="234182"/>
                </a:lnTo>
                <a:lnTo>
                  <a:pt x="117337" y="270874"/>
                </a:lnTo>
                <a:lnTo>
                  <a:pt x="94948" y="308610"/>
                </a:lnTo>
                <a:lnTo>
                  <a:pt x="74969" y="347286"/>
                </a:lnTo>
                <a:lnTo>
                  <a:pt x="57384" y="386800"/>
                </a:lnTo>
                <a:lnTo>
                  <a:pt x="42177" y="427049"/>
                </a:lnTo>
                <a:lnTo>
                  <a:pt x="29333" y="467928"/>
                </a:lnTo>
                <a:lnTo>
                  <a:pt x="18835" y="509336"/>
                </a:lnTo>
                <a:lnTo>
                  <a:pt x="10669" y="551169"/>
                </a:lnTo>
                <a:lnTo>
                  <a:pt x="4818" y="593323"/>
                </a:lnTo>
                <a:lnTo>
                  <a:pt x="1267" y="635696"/>
                </a:lnTo>
                <a:lnTo>
                  <a:pt x="0" y="678185"/>
                </a:lnTo>
                <a:lnTo>
                  <a:pt x="1001" y="720685"/>
                </a:lnTo>
                <a:lnTo>
                  <a:pt x="4254" y="763095"/>
                </a:lnTo>
                <a:lnTo>
                  <a:pt x="9745" y="805310"/>
                </a:lnTo>
                <a:lnTo>
                  <a:pt x="17457" y="847228"/>
                </a:lnTo>
                <a:lnTo>
                  <a:pt x="27375" y="888746"/>
                </a:lnTo>
                <a:lnTo>
                  <a:pt x="39482" y="929760"/>
                </a:lnTo>
                <a:lnTo>
                  <a:pt x="53764" y="970167"/>
                </a:lnTo>
                <a:lnTo>
                  <a:pt x="70204" y="1009865"/>
                </a:lnTo>
                <a:lnTo>
                  <a:pt x="88787" y="1048749"/>
                </a:lnTo>
                <a:lnTo>
                  <a:pt x="109496" y="1086717"/>
                </a:lnTo>
                <a:lnTo>
                  <a:pt x="132318" y="1123665"/>
                </a:lnTo>
                <a:lnTo>
                  <a:pt x="157235" y="1159491"/>
                </a:lnTo>
                <a:lnTo>
                  <a:pt x="184232" y="1194090"/>
                </a:lnTo>
                <a:lnTo>
                  <a:pt x="213293" y="1227361"/>
                </a:lnTo>
                <a:lnTo>
                  <a:pt x="280611" y="1265039"/>
                </a:lnTo>
                <a:lnTo>
                  <a:pt x="326643" y="1267249"/>
                </a:lnTo>
                <a:lnTo>
                  <a:pt x="375252" y="1261277"/>
                </a:lnTo>
                <a:lnTo>
                  <a:pt x="422182" y="1249301"/>
                </a:lnTo>
                <a:lnTo>
                  <a:pt x="463180" y="1233501"/>
                </a:lnTo>
                <a:lnTo>
                  <a:pt x="493990" y="1216055"/>
                </a:lnTo>
                <a:lnTo>
                  <a:pt x="510359" y="1199142"/>
                </a:lnTo>
                <a:lnTo>
                  <a:pt x="505773" y="1145173"/>
                </a:lnTo>
                <a:lnTo>
                  <a:pt x="475574" y="1067835"/>
                </a:lnTo>
                <a:lnTo>
                  <a:pt x="441507" y="998458"/>
                </a:lnTo>
                <a:lnTo>
                  <a:pt x="420579" y="960903"/>
                </a:lnTo>
                <a:lnTo>
                  <a:pt x="276146" y="960903"/>
                </a:lnTo>
                <a:lnTo>
                  <a:pt x="263549" y="958615"/>
                </a:lnTo>
                <a:lnTo>
                  <a:pt x="240827" y="924910"/>
                </a:lnTo>
                <a:lnTo>
                  <a:pt x="223147" y="859782"/>
                </a:lnTo>
                <a:lnTo>
                  <a:pt x="216853" y="818217"/>
                </a:lnTo>
                <a:lnTo>
                  <a:pt x="212605" y="772135"/>
                </a:lnTo>
                <a:lnTo>
                  <a:pt x="210666" y="722650"/>
                </a:lnTo>
                <a:lnTo>
                  <a:pt x="211298" y="670873"/>
                </a:lnTo>
                <a:lnTo>
                  <a:pt x="214762" y="617918"/>
                </a:lnTo>
                <a:lnTo>
                  <a:pt x="221320" y="564897"/>
                </a:lnTo>
                <a:lnTo>
                  <a:pt x="231235" y="512924"/>
                </a:lnTo>
                <a:lnTo>
                  <a:pt x="244768" y="463111"/>
                </a:lnTo>
                <a:lnTo>
                  <a:pt x="262181" y="416571"/>
                </a:lnTo>
                <a:lnTo>
                  <a:pt x="283737" y="374418"/>
                </a:lnTo>
                <a:lnTo>
                  <a:pt x="309697" y="337763"/>
                </a:lnTo>
                <a:lnTo>
                  <a:pt x="340324" y="307720"/>
                </a:lnTo>
                <a:lnTo>
                  <a:pt x="375879" y="285402"/>
                </a:lnTo>
                <a:lnTo>
                  <a:pt x="417754" y="271541"/>
                </a:lnTo>
                <a:lnTo>
                  <a:pt x="563974" y="271541"/>
                </a:lnTo>
                <a:lnTo>
                  <a:pt x="585114" y="248372"/>
                </a:lnTo>
                <a:lnTo>
                  <a:pt x="618768" y="202056"/>
                </a:lnTo>
                <a:lnTo>
                  <a:pt x="643301" y="157220"/>
                </a:lnTo>
                <a:lnTo>
                  <a:pt x="652815" y="121242"/>
                </a:lnTo>
                <a:lnTo>
                  <a:pt x="641791" y="87999"/>
                </a:lnTo>
                <a:lnTo>
                  <a:pt x="613972" y="56950"/>
                </a:lnTo>
                <a:lnTo>
                  <a:pt x="573990" y="30398"/>
                </a:lnTo>
                <a:lnTo>
                  <a:pt x="526478" y="10646"/>
                </a:lnTo>
                <a:lnTo>
                  <a:pt x="476067" y="0"/>
                </a:lnTo>
                <a:close/>
              </a:path>
              <a:path w="653414" h="1267459">
                <a:moveTo>
                  <a:pt x="384946" y="928470"/>
                </a:moveTo>
                <a:lnTo>
                  <a:pt x="346092" y="935995"/>
                </a:lnTo>
                <a:lnTo>
                  <a:pt x="276146" y="960903"/>
                </a:lnTo>
                <a:lnTo>
                  <a:pt x="420579" y="960903"/>
                </a:lnTo>
                <a:lnTo>
                  <a:pt x="406694" y="939028"/>
                </a:lnTo>
                <a:lnTo>
                  <a:pt x="384946" y="928470"/>
                </a:lnTo>
                <a:close/>
              </a:path>
              <a:path w="653414" h="1267459">
                <a:moveTo>
                  <a:pt x="563974" y="271541"/>
                </a:moveTo>
                <a:lnTo>
                  <a:pt x="417754" y="271541"/>
                </a:lnTo>
                <a:lnTo>
                  <a:pt x="444041" y="283289"/>
                </a:lnTo>
                <a:lnTo>
                  <a:pt x="464377" y="305346"/>
                </a:lnTo>
                <a:lnTo>
                  <a:pt x="488401" y="322410"/>
                </a:lnTo>
                <a:lnTo>
                  <a:pt x="514033" y="315928"/>
                </a:lnTo>
                <a:lnTo>
                  <a:pt x="548236" y="288789"/>
                </a:lnTo>
                <a:lnTo>
                  <a:pt x="563974" y="271541"/>
                </a:lnTo>
                <a:close/>
              </a:path>
            </a:pathLst>
          </a:custGeom>
          <a:solidFill>
            <a:srgbClr val="3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1270" y="5589943"/>
            <a:ext cx="220979" cy="285750"/>
          </a:xfrm>
          <a:custGeom>
            <a:avLst/>
            <a:gdLst/>
            <a:ahLst/>
            <a:cxnLst/>
            <a:rect l="l" t="t" r="r" b="b"/>
            <a:pathLst>
              <a:path w="220980" h="285750">
                <a:moveTo>
                  <a:pt x="154419" y="0"/>
                </a:moveTo>
                <a:lnTo>
                  <a:pt x="0" y="238353"/>
                </a:lnTo>
                <a:lnTo>
                  <a:pt x="14537" y="248958"/>
                </a:lnTo>
                <a:lnTo>
                  <a:pt x="27192" y="262889"/>
                </a:lnTo>
                <a:lnTo>
                  <a:pt x="40335" y="276383"/>
                </a:lnTo>
                <a:lnTo>
                  <a:pt x="56337" y="285673"/>
                </a:lnTo>
                <a:lnTo>
                  <a:pt x="81969" y="279191"/>
                </a:lnTo>
                <a:lnTo>
                  <a:pt x="116173" y="252052"/>
                </a:lnTo>
                <a:lnTo>
                  <a:pt x="153050" y="211635"/>
                </a:lnTo>
                <a:lnTo>
                  <a:pt x="186705" y="165320"/>
                </a:lnTo>
                <a:lnTo>
                  <a:pt x="211237" y="120483"/>
                </a:lnTo>
                <a:lnTo>
                  <a:pt x="220751" y="84505"/>
                </a:lnTo>
                <a:lnTo>
                  <a:pt x="215328" y="61893"/>
                </a:lnTo>
                <a:lnTo>
                  <a:pt x="201487" y="39757"/>
                </a:lnTo>
                <a:lnTo>
                  <a:pt x="180694" y="18869"/>
                </a:lnTo>
                <a:lnTo>
                  <a:pt x="154419" y="0"/>
                </a:lnTo>
                <a:close/>
              </a:path>
            </a:pathLst>
          </a:custGeom>
          <a:solidFill>
            <a:srgbClr val="5D5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780" y="6484980"/>
            <a:ext cx="215900" cy="317500"/>
          </a:xfrm>
          <a:custGeom>
            <a:avLst/>
            <a:gdLst/>
            <a:ahLst/>
            <a:cxnLst/>
            <a:rect l="l" t="t" r="r" b="b"/>
            <a:pathLst>
              <a:path w="215900" h="317500">
                <a:moveTo>
                  <a:pt x="94895" y="0"/>
                </a:moveTo>
                <a:lnTo>
                  <a:pt x="60957" y="4644"/>
                </a:lnTo>
                <a:lnTo>
                  <a:pt x="0" y="22867"/>
                </a:lnTo>
                <a:lnTo>
                  <a:pt x="128384" y="317266"/>
                </a:lnTo>
                <a:lnTo>
                  <a:pt x="159653" y="305694"/>
                </a:lnTo>
                <a:lnTo>
                  <a:pt x="185821" y="292917"/>
                </a:lnTo>
                <a:lnTo>
                  <a:pt x="205124" y="279840"/>
                </a:lnTo>
                <a:lnTo>
                  <a:pt x="215798" y="267368"/>
                </a:lnTo>
                <a:lnTo>
                  <a:pt x="211204" y="213399"/>
                </a:lnTo>
                <a:lnTo>
                  <a:pt x="181001" y="136061"/>
                </a:lnTo>
                <a:lnTo>
                  <a:pt x="146934" y="66684"/>
                </a:lnTo>
                <a:lnTo>
                  <a:pt x="114073" y="10221"/>
                </a:lnTo>
                <a:lnTo>
                  <a:pt x="94895" y="0"/>
                </a:lnTo>
                <a:close/>
              </a:path>
            </a:pathLst>
          </a:custGeom>
          <a:solidFill>
            <a:srgbClr val="5D5C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1944" y="5965554"/>
            <a:ext cx="675005" cy="463550"/>
          </a:xfrm>
          <a:custGeom>
            <a:avLst/>
            <a:gdLst/>
            <a:ahLst/>
            <a:cxnLst/>
            <a:rect l="l" t="t" r="r" b="b"/>
            <a:pathLst>
              <a:path w="675005" h="463550">
                <a:moveTo>
                  <a:pt x="585583" y="356184"/>
                </a:moveTo>
                <a:lnTo>
                  <a:pt x="158470" y="356184"/>
                </a:lnTo>
                <a:lnTo>
                  <a:pt x="301980" y="457695"/>
                </a:lnTo>
                <a:lnTo>
                  <a:pt x="570814" y="463130"/>
                </a:lnTo>
                <a:lnTo>
                  <a:pt x="570941" y="462495"/>
                </a:lnTo>
                <a:lnTo>
                  <a:pt x="577354" y="462495"/>
                </a:lnTo>
                <a:lnTo>
                  <a:pt x="595708" y="459170"/>
                </a:lnTo>
                <a:lnTo>
                  <a:pt x="612284" y="448481"/>
                </a:lnTo>
                <a:lnTo>
                  <a:pt x="623638" y="432363"/>
                </a:lnTo>
                <a:lnTo>
                  <a:pt x="628078" y="412432"/>
                </a:lnTo>
                <a:lnTo>
                  <a:pt x="624904" y="394918"/>
                </a:lnTo>
                <a:lnTo>
                  <a:pt x="616202" y="379275"/>
                </a:lnTo>
                <a:lnTo>
                  <a:pt x="604259" y="367619"/>
                </a:lnTo>
                <a:lnTo>
                  <a:pt x="591362" y="362064"/>
                </a:lnTo>
                <a:lnTo>
                  <a:pt x="585956" y="358467"/>
                </a:lnTo>
                <a:lnTo>
                  <a:pt x="585583" y="356184"/>
                </a:lnTo>
                <a:close/>
              </a:path>
              <a:path w="675005" h="463550">
                <a:moveTo>
                  <a:pt x="577354" y="462495"/>
                </a:moveTo>
                <a:lnTo>
                  <a:pt x="570941" y="462495"/>
                </a:lnTo>
                <a:lnTo>
                  <a:pt x="572477" y="462661"/>
                </a:lnTo>
                <a:lnTo>
                  <a:pt x="574027" y="462788"/>
                </a:lnTo>
                <a:lnTo>
                  <a:pt x="575602" y="462813"/>
                </a:lnTo>
                <a:lnTo>
                  <a:pt x="577354" y="462495"/>
                </a:lnTo>
                <a:close/>
              </a:path>
              <a:path w="675005" h="463550">
                <a:moveTo>
                  <a:pt x="175006" y="0"/>
                </a:moveTo>
                <a:lnTo>
                  <a:pt x="0" y="5016"/>
                </a:lnTo>
                <a:lnTo>
                  <a:pt x="2413" y="357593"/>
                </a:lnTo>
                <a:lnTo>
                  <a:pt x="585583" y="356184"/>
                </a:lnTo>
                <a:lnTo>
                  <a:pt x="585023" y="352759"/>
                </a:lnTo>
                <a:lnTo>
                  <a:pt x="588117" y="347478"/>
                </a:lnTo>
                <a:lnTo>
                  <a:pt x="594791" y="345160"/>
                </a:lnTo>
                <a:lnTo>
                  <a:pt x="622137" y="341605"/>
                </a:lnTo>
                <a:lnTo>
                  <a:pt x="641923" y="330835"/>
                </a:lnTo>
                <a:lnTo>
                  <a:pt x="654043" y="314578"/>
                </a:lnTo>
                <a:lnTo>
                  <a:pt x="658393" y="294563"/>
                </a:lnTo>
                <a:lnTo>
                  <a:pt x="655148" y="276111"/>
                </a:lnTo>
                <a:lnTo>
                  <a:pt x="645771" y="260427"/>
                </a:lnTo>
                <a:lnTo>
                  <a:pt x="631995" y="248870"/>
                </a:lnTo>
                <a:lnTo>
                  <a:pt x="615556" y="242798"/>
                </a:lnTo>
                <a:lnTo>
                  <a:pt x="610052" y="239182"/>
                </a:lnTo>
                <a:lnTo>
                  <a:pt x="609133" y="233659"/>
                </a:lnTo>
                <a:lnTo>
                  <a:pt x="612266" y="228562"/>
                </a:lnTo>
                <a:lnTo>
                  <a:pt x="618921" y="226225"/>
                </a:lnTo>
                <a:lnTo>
                  <a:pt x="641211" y="222572"/>
                </a:lnTo>
                <a:lnTo>
                  <a:pt x="658839" y="211761"/>
                </a:lnTo>
                <a:lnTo>
                  <a:pt x="670526" y="195494"/>
                </a:lnTo>
                <a:lnTo>
                  <a:pt x="674992" y="175475"/>
                </a:lnTo>
                <a:lnTo>
                  <a:pt x="671078" y="155275"/>
                </a:lnTo>
                <a:lnTo>
                  <a:pt x="659728" y="138487"/>
                </a:lnTo>
                <a:lnTo>
                  <a:pt x="642875" y="126966"/>
                </a:lnTo>
                <a:lnTo>
                  <a:pt x="622806" y="122643"/>
                </a:lnTo>
                <a:lnTo>
                  <a:pt x="613029" y="122643"/>
                </a:lnTo>
                <a:lnTo>
                  <a:pt x="611733" y="111696"/>
                </a:lnTo>
                <a:lnTo>
                  <a:pt x="620674" y="109423"/>
                </a:lnTo>
                <a:lnTo>
                  <a:pt x="638721" y="101646"/>
                </a:lnTo>
                <a:lnTo>
                  <a:pt x="651262" y="87404"/>
                </a:lnTo>
                <a:lnTo>
                  <a:pt x="657421" y="68757"/>
                </a:lnTo>
                <a:lnTo>
                  <a:pt x="656323" y="47764"/>
                </a:lnTo>
                <a:lnTo>
                  <a:pt x="644989" y="25947"/>
                </a:lnTo>
                <a:lnTo>
                  <a:pt x="626308" y="13779"/>
                </a:lnTo>
                <a:lnTo>
                  <a:pt x="603914" y="8402"/>
                </a:lnTo>
                <a:lnTo>
                  <a:pt x="581444" y="6959"/>
                </a:lnTo>
                <a:lnTo>
                  <a:pt x="175006" y="0"/>
                </a:lnTo>
                <a:close/>
              </a:path>
              <a:path w="675005" h="463550">
                <a:moveTo>
                  <a:pt x="622452" y="122567"/>
                </a:moveTo>
                <a:lnTo>
                  <a:pt x="613029" y="122643"/>
                </a:lnTo>
                <a:lnTo>
                  <a:pt x="622806" y="122643"/>
                </a:lnTo>
                <a:lnTo>
                  <a:pt x="622452" y="122567"/>
                </a:lnTo>
                <a:close/>
              </a:path>
            </a:pathLst>
          </a:custGeom>
          <a:solidFill>
            <a:srgbClr val="F4D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1962" y="5936754"/>
            <a:ext cx="59690" cy="396240"/>
          </a:xfrm>
          <a:custGeom>
            <a:avLst/>
            <a:gdLst/>
            <a:ahLst/>
            <a:cxnLst/>
            <a:rect l="l" t="t" r="r" b="b"/>
            <a:pathLst>
              <a:path w="59689" h="396239">
                <a:moveTo>
                  <a:pt x="0" y="395897"/>
                </a:moveTo>
                <a:lnTo>
                  <a:pt x="59308" y="395897"/>
                </a:lnTo>
                <a:lnTo>
                  <a:pt x="59308" y="0"/>
                </a:lnTo>
                <a:lnTo>
                  <a:pt x="0" y="0"/>
                </a:lnTo>
                <a:lnTo>
                  <a:pt x="0" y="395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894971"/>
            <a:ext cx="1632585" cy="480059"/>
          </a:xfrm>
          <a:custGeom>
            <a:avLst/>
            <a:gdLst/>
            <a:ahLst/>
            <a:cxnLst/>
            <a:rect l="l" t="t" r="r" b="b"/>
            <a:pathLst>
              <a:path w="1632585" h="480060">
                <a:moveTo>
                  <a:pt x="0" y="479450"/>
                </a:moveTo>
                <a:lnTo>
                  <a:pt x="1631962" y="479450"/>
                </a:lnTo>
                <a:lnTo>
                  <a:pt x="1631962" y="0"/>
                </a:lnTo>
                <a:lnTo>
                  <a:pt x="0" y="0"/>
                </a:lnTo>
                <a:lnTo>
                  <a:pt x="0" y="479450"/>
                </a:lnTo>
                <a:close/>
              </a:path>
            </a:pathLst>
          </a:custGeom>
          <a:solidFill>
            <a:srgbClr val="3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5514" y="6259610"/>
            <a:ext cx="68059" cy="6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7152" y="6259610"/>
            <a:ext cx="68059" cy="68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74889" y="6259610"/>
            <a:ext cx="68059" cy="68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5499" y="6051186"/>
            <a:ext cx="187325" cy="467359"/>
          </a:xfrm>
          <a:custGeom>
            <a:avLst/>
            <a:gdLst/>
            <a:ahLst/>
            <a:cxnLst/>
            <a:rect l="l" t="t" r="r" b="b"/>
            <a:pathLst>
              <a:path w="187325" h="467359">
                <a:moveTo>
                  <a:pt x="54564" y="0"/>
                </a:moveTo>
                <a:lnTo>
                  <a:pt x="43427" y="255"/>
                </a:lnTo>
                <a:lnTo>
                  <a:pt x="33175" y="4635"/>
                </a:lnTo>
                <a:lnTo>
                  <a:pt x="25081" y="12873"/>
                </a:lnTo>
                <a:lnTo>
                  <a:pt x="20754" y="23700"/>
                </a:lnTo>
                <a:lnTo>
                  <a:pt x="20908" y="34948"/>
                </a:lnTo>
                <a:lnTo>
                  <a:pt x="25269" y="45316"/>
                </a:lnTo>
                <a:lnTo>
                  <a:pt x="33565" y="53500"/>
                </a:lnTo>
                <a:lnTo>
                  <a:pt x="75039" y="88916"/>
                </a:lnTo>
                <a:lnTo>
                  <a:pt x="105342" y="132678"/>
                </a:lnTo>
                <a:lnTo>
                  <a:pt x="123401" y="182698"/>
                </a:lnTo>
                <a:lnTo>
                  <a:pt x="128142" y="236888"/>
                </a:lnTo>
                <a:lnTo>
                  <a:pt x="118863" y="290315"/>
                </a:lnTo>
                <a:lnTo>
                  <a:pt x="96293" y="338361"/>
                </a:lnTo>
                <a:lnTo>
                  <a:pt x="61423" y="379491"/>
                </a:lnTo>
                <a:lnTo>
                  <a:pt x="15239" y="412173"/>
                </a:lnTo>
                <a:lnTo>
                  <a:pt x="6289" y="419644"/>
                </a:lnTo>
                <a:lnTo>
                  <a:pt x="1083" y="429620"/>
                </a:lnTo>
                <a:lnTo>
                  <a:pt x="0" y="440820"/>
                </a:lnTo>
                <a:lnTo>
                  <a:pt x="3415" y="451962"/>
                </a:lnTo>
                <a:lnTo>
                  <a:pt x="27999" y="467298"/>
                </a:lnTo>
                <a:lnTo>
                  <a:pt x="35722" y="466601"/>
                </a:lnTo>
                <a:lnTo>
                  <a:pt x="75023" y="443934"/>
                </a:lnTo>
                <a:lnTo>
                  <a:pt x="127746" y="394738"/>
                </a:lnTo>
                <a:lnTo>
                  <a:pt x="164006" y="336133"/>
                </a:lnTo>
                <a:lnTo>
                  <a:pt x="183288" y="272572"/>
                </a:lnTo>
                <a:lnTo>
                  <a:pt x="186791" y="239301"/>
                </a:lnTo>
                <a:lnTo>
                  <a:pt x="186030" y="205500"/>
                </a:lnTo>
                <a:lnTo>
                  <a:pt x="171899" y="139640"/>
                </a:lnTo>
                <a:lnTo>
                  <a:pt x="140904" y="78139"/>
                </a:lnTo>
                <a:lnTo>
                  <a:pt x="94073" y="25711"/>
                </a:lnTo>
                <a:lnTo>
                  <a:pt x="65315" y="4135"/>
                </a:lnTo>
                <a:lnTo>
                  <a:pt x="54564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4706" y="5947455"/>
            <a:ext cx="254635" cy="682625"/>
          </a:xfrm>
          <a:custGeom>
            <a:avLst/>
            <a:gdLst/>
            <a:ahLst/>
            <a:cxnLst/>
            <a:rect l="l" t="t" r="r" b="b"/>
            <a:pathLst>
              <a:path w="254635" h="682625">
                <a:moveTo>
                  <a:pt x="65633" y="0"/>
                </a:moveTo>
                <a:lnTo>
                  <a:pt x="54378" y="155"/>
                </a:lnTo>
                <a:lnTo>
                  <a:pt x="43995" y="4525"/>
                </a:lnTo>
                <a:lnTo>
                  <a:pt x="35808" y="12826"/>
                </a:lnTo>
                <a:lnTo>
                  <a:pt x="31475" y="23648"/>
                </a:lnTo>
                <a:lnTo>
                  <a:pt x="31629" y="34899"/>
                </a:lnTo>
                <a:lnTo>
                  <a:pt x="35993" y="45273"/>
                </a:lnTo>
                <a:lnTo>
                  <a:pt x="44291" y="53466"/>
                </a:lnTo>
                <a:lnTo>
                  <a:pt x="84280" y="84004"/>
                </a:lnTo>
                <a:lnTo>
                  <a:pt x="118677" y="119369"/>
                </a:lnTo>
                <a:lnTo>
                  <a:pt x="147160" y="158937"/>
                </a:lnTo>
                <a:lnTo>
                  <a:pt x="169408" y="202085"/>
                </a:lnTo>
                <a:lnTo>
                  <a:pt x="185099" y="248190"/>
                </a:lnTo>
                <a:lnTo>
                  <a:pt x="193911" y="296627"/>
                </a:lnTo>
                <a:lnTo>
                  <a:pt x="195523" y="346773"/>
                </a:lnTo>
                <a:lnTo>
                  <a:pt x="189753" y="396544"/>
                </a:lnTo>
                <a:lnTo>
                  <a:pt x="176830" y="443838"/>
                </a:lnTo>
                <a:lnTo>
                  <a:pt x="157048" y="488195"/>
                </a:lnTo>
                <a:lnTo>
                  <a:pt x="130702" y="529158"/>
                </a:lnTo>
                <a:lnTo>
                  <a:pt x="98086" y="566268"/>
                </a:lnTo>
                <a:lnTo>
                  <a:pt x="59494" y="599068"/>
                </a:lnTo>
                <a:lnTo>
                  <a:pt x="15221" y="627100"/>
                </a:lnTo>
                <a:lnTo>
                  <a:pt x="6278" y="634578"/>
                </a:lnTo>
                <a:lnTo>
                  <a:pt x="1078" y="644557"/>
                </a:lnTo>
                <a:lnTo>
                  <a:pt x="0" y="655759"/>
                </a:lnTo>
                <a:lnTo>
                  <a:pt x="3423" y="666902"/>
                </a:lnTo>
                <a:lnTo>
                  <a:pt x="27988" y="682234"/>
                </a:lnTo>
                <a:lnTo>
                  <a:pt x="35709" y="681540"/>
                </a:lnTo>
                <a:lnTo>
                  <a:pt x="90002" y="649537"/>
                </a:lnTo>
                <a:lnTo>
                  <a:pt x="131490" y="615667"/>
                </a:lnTo>
                <a:lnTo>
                  <a:pt x="167538" y="577228"/>
                </a:lnTo>
                <a:lnTo>
                  <a:pt x="198012" y="534352"/>
                </a:lnTo>
                <a:lnTo>
                  <a:pt x="220766" y="491229"/>
                </a:lnTo>
                <a:lnTo>
                  <a:pt x="237841" y="445561"/>
                </a:lnTo>
                <a:lnTo>
                  <a:pt x="249042" y="398001"/>
                </a:lnTo>
                <a:lnTo>
                  <a:pt x="254172" y="349198"/>
                </a:lnTo>
                <a:lnTo>
                  <a:pt x="253062" y="299578"/>
                </a:lnTo>
                <a:lnTo>
                  <a:pt x="245731" y="250588"/>
                </a:lnTo>
                <a:lnTo>
                  <a:pt x="232321" y="202900"/>
                </a:lnTo>
                <a:lnTo>
                  <a:pt x="212973" y="157187"/>
                </a:lnTo>
                <a:lnTo>
                  <a:pt x="186818" y="112619"/>
                </a:lnTo>
                <a:lnTo>
                  <a:pt x="155024" y="71930"/>
                </a:lnTo>
                <a:lnTo>
                  <a:pt x="118070" y="35659"/>
                </a:lnTo>
                <a:lnTo>
                  <a:pt x="76435" y="4343"/>
                </a:lnTo>
                <a:lnTo>
                  <a:pt x="65633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61722" y="5823055"/>
            <a:ext cx="334010" cy="936625"/>
          </a:xfrm>
          <a:custGeom>
            <a:avLst/>
            <a:gdLst/>
            <a:ahLst/>
            <a:cxnLst/>
            <a:rect l="l" t="t" r="r" b="b"/>
            <a:pathLst>
              <a:path w="334010" h="936625">
                <a:moveTo>
                  <a:pt x="78281" y="0"/>
                </a:moveTo>
                <a:lnTo>
                  <a:pt x="67028" y="161"/>
                </a:lnTo>
                <a:lnTo>
                  <a:pt x="56656" y="4550"/>
                </a:lnTo>
                <a:lnTo>
                  <a:pt x="48470" y="12856"/>
                </a:lnTo>
                <a:lnTo>
                  <a:pt x="44145" y="23685"/>
                </a:lnTo>
                <a:lnTo>
                  <a:pt x="44302" y="34937"/>
                </a:lnTo>
                <a:lnTo>
                  <a:pt x="48668" y="45305"/>
                </a:lnTo>
                <a:lnTo>
                  <a:pt x="56966" y="53484"/>
                </a:lnTo>
                <a:lnTo>
                  <a:pt x="98182" y="83557"/>
                </a:lnTo>
                <a:lnTo>
                  <a:pt x="135511" y="117175"/>
                </a:lnTo>
                <a:lnTo>
                  <a:pt x="168796" y="154030"/>
                </a:lnTo>
                <a:lnTo>
                  <a:pt x="197876" y="193813"/>
                </a:lnTo>
                <a:lnTo>
                  <a:pt x="222593" y="236216"/>
                </a:lnTo>
                <a:lnTo>
                  <a:pt x="242788" y="280931"/>
                </a:lnTo>
                <a:lnTo>
                  <a:pt x="258303" y="327648"/>
                </a:lnTo>
                <a:lnTo>
                  <a:pt x="268979" y="376061"/>
                </a:lnTo>
                <a:lnTo>
                  <a:pt x="274657" y="425860"/>
                </a:lnTo>
                <a:lnTo>
                  <a:pt x="275177" y="476737"/>
                </a:lnTo>
                <a:lnTo>
                  <a:pt x="270450" y="527365"/>
                </a:lnTo>
                <a:lnTo>
                  <a:pt x="260608" y="576336"/>
                </a:lnTo>
                <a:lnTo>
                  <a:pt x="245798" y="623422"/>
                </a:lnTo>
                <a:lnTo>
                  <a:pt x="226165" y="668396"/>
                </a:lnTo>
                <a:lnTo>
                  <a:pt x="201854" y="711033"/>
                </a:lnTo>
                <a:lnTo>
                  <a:pt x="173011" y="751104"/>
                </a:lnTo>
                <a:lnTo>
                  <a:pt x="139780" y="788384"/>
                </a:lnTo>
                <a:lnTo>
                  <a:pt x="102308" y="822646"/>
                </a:lnTo>
                <a:lnTo>
                  <a:pt x="60740" y="853662"/>
                </a:lnTo>
                <a:lnTo>
                  <a:pt x="15221" y="881206"/>
                </a:lnTo>
                <a:lnTo>
                  <a:pt x="6278" y="888677"/>
                </a:lnTo>
                <a:lnTo>
                  <a:pt x="1078" y="898653"/>
                </a:lnTo>
                <a:lnTo>
                  <a:pt x="0" y="909853"/>
                </a:lnTo>
                <a:lnTo>
                  <a:pt x="3423" y="920995"/>
                </a:lnTo>
                <a:lnTo>
                  <a:pt x="27977" y="936327"/>
                </a:lnTo>
                <a:lnTo>
                  <a:pt x="35702" y="935634"/>
                </a:lnTo>
                <a:lnTo>
                  <a:pt x="87019" y="906718"/>
                </a:lnTo>
                <a:lnTo>
                  <a:pt x="127598" y="877736"/>
                </a:lnTo>
                <a:lnTo>
                  <a:pt x="164894" y="845915"/>
                </a:lnTo>
                <a:lnTo>
                  <a:pt x="198852" y="811304"/>
                </a:lnTo>
                <a:lnTo>
                  <a:pt x="229417" y="773957"/>
                </a:lnTo>
                <a:lnTo>
                  <a:pt x="256534" y="733924"/>
                </a:lnTo>
                <a:lnTo>
                  <a:pt x="282205" y="686772"/>
                </a:lnTo>
                <a:lnTo>
                  <a:pt x="302908" y="637259"/>
                </a:lnTo>
                <a:lnTo>
                  <a:pt x="318504" y="585846"/>
                </a:lnTo>
                <a:lnTo>
                  <a:pt x="328856" y="532989"/>
                </a:lnTo>
                <a:lnTo>
                  <a:pt x="333826" y="479150"/>
                </a:lnTo>
                <a:lnTo>
                  <a:pt x="333294" y="424454"/>
                </a:lnTo>
                <a:lnTo>
                  <a:pt x="327255" y="370199"/>
                </a:lnTo>
                <a:lnTo>
                  <a:pt x="315810" y="316856"/>
                </a:lnTo>
                <a:lnTo>
                  <a:pt x="299061" y="264898"/>
                </a:lnTo>
                <a:lnTo>
                  <a:pt x="277108" y="214799"/>
                </a:lnTo>
                <a:lnTo>
                  <a:pt x="253996" y="173334"/>
                </a:lnTo>
                <a:lnTo>
                  <a:pt x="227335" y="134136"/>
                </a:lnTo>
                <a:lnTo>
                  <a:pt x="197320" y="97423"/>
                </a:lnTo>
                <a:lnTo>
                  <a:pt x="164147" y="63412"/>
                </a:lnTo>
                <a:lnTo>
                  <a:pt x="128012" y="32323"/>
                </a:lnTo>
                <a:lnTo>
                  <a:pt x="89110" y="4373"/>
                </a:lnTo>
                <a:lnTo>
                  <a:pt x="78281" y="0"/>
                </a:lnTo>
                <a:close/>
              </a:path>
            </a:pathLst>
          </a:custGeom>
          <a:solidFill>
            <a:srgbClr val="F9D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2283" y="2414917"/>
            <a:ext cx="7920355" cy="1764030"/>
          </a:xfrm>
          <a:custGeom>
            <a:avLst/>
            <a:gdLst/>
            <a:ahLst/>
            <a:cxnLst/>
            <a:rect l="l" t="t" r="r" b="b"/>
            <a:pathLst>
              <a:path w="7920355" h="1764029">
                <a:moveTo>
                  <a:pt x="7847990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1691995"/>
                </a:lnTo>
                <a:lnTo>
                  <a:pt x="1124" y="1733625"/>
                </a:lnTo>
                <a:lnTo>
                  <a:pt x="8999" y="1755003"/>
                </a:lnTo>
                <a:lnTo>
                  <a:pt x="30373" y="1762879"/>
                </a:lnTo>
                <a:lnTo>
                  <a:pt x="71996" y="1764004"/>
                </a:lnTo>
                <a:lnTo>
                  <a:pt x="7847990" y="1764004"/>
                </a:lnTo>
                <a:lnTo>
                  <a:pt x="7889620" y="1762879"/>
                </a:lnTo>
                <a:lnTo>
                  <a:pt x="7910998" y="1755003"/>
                </a:lnTo>
                <a:lnTo>
                  <a:pt x="7918874" y="1733625"/>
                </a:lnTo>
                <a:lnTo>
                  <a:pt x="7919999" y="1691995"/>
                </a:lnTo>
                <a:lnTo>
                  <a:pt x="7919999" y="71996"/>
                </a:lnTo>
                <a:lnTo>
                  <a:pt x="7918874" y="30373"/>
                </a:lnTo>
                <a:lnTo>
                  <a:pt x="7910998" y="8999"/>
                </a:lnTo>
                <a:lnTo>
                  <a:pt x="7889620" y="1124"/>
                </a:lnTo>
                <a:lnTo>
                  <a:pt x="7847990" y="0"/>
                </a:lnTo>
                <a:close/>
              </a:path>
            </a:pathLst>
          </a:custGeom>
          <a:solidFill>
            <a:srgbClr val="DAD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52283" y="2160003"/>
            <a:ext cx="7920355" cy="378460"/>
          </a:xfrm>
          <a:custGeom>
            <a:avLst/>
            <a:gdLst/>
            <a:ahLst/>
            <a:cxnLst/>
            <a:rect l="l" t="t" r="r" b="b"/>
            <a:pathLst>
              <a:path w="7920355" h="378460">
                <a:moveTo>
                  <a:pt x="7847990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378002"/>
                </a:lnTo>
                <a:lnTo>
                  <a:pt x="7919999" y="378002"/>
                </a:lnTo>
                <a:lnTo>
                  <a:pt x="7919999" y="71996"/>
                </a:lnTo>
                <a:lnTo>
                  <a:pt x="7918874" y="30373"/>
                </a:lnTo>
                <a:lnTo>
                  <a:pt x="7910998" y="8999"/>
                </a:lnTo>
                <a:lnTo>
                  <a:pt x="7889620" y="1124"/>
                </a:lnTo>
                <a:lnTo>
                  <a:pt x="7847990" y="0"/>
                </a:lnTo>
                <a:close/>
              </a:path>
            </a:pathLst>
          </a:custGeom>
          <a:solidFill>
            <a:srgbClr val="F26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96630" y="1304506"/>
            <a:ext cx="6735445" cy="2670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algn="ctr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아동학대 </a:t>
            </a:r>
            <a:r>
              <a:rPr sz="2000" b="1" spc="-160" dirty="0">
                <a:solidFill>
                  <a:srgbClr val="007DC4"/>
                </a:solidFill>
                <a:latin typeface="Malgun Gothic"/>
                <a:cs typeface="Malgun Gothic"/>
              </a:rPr>
              <a:t>신고시</a:t>
            </a:r>
            <a:r>
              <a:rPr sz="2000" b="1" spc="-375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유의사항</a:t>
            </a:r>
            <a:endParaRPr sz="2000" b="1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2300" b="1" dirty="0">
              <a:latin typeface="Times New Roman"/>
              <a:cs typeface="Times New Roman"/>
            </a:endParaRPr>
          </a:p>
          <a:p>
            <a:pPr marL="79375" algn="ctr">
              <a:lnSpc>
                <a:spcPct val="100000"/>
              </a:lnSpc>
              <a:spcBef>
                <a:spcPts val="1935"/>
              </a:spcBef>
            </a:pPr>
            <a:r>
              <a:rPr sz="1800" b="1" spc="-295" dirty="0">
                <a:solidFill>
                  <a:srgbClr val="FFFFFF"/>
                </a:solidFill>
                <a:latin typeface="Malgun Gothic"/>
                <a:cs typeface="Malgun Gothic"/>
              </a:rPr>
              <a:t>유의사항</a:t>
            </a:r>
            <a:endParaRPr sz="1800" b="1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b="1" spc="35" dirty="0" smtClean="0">
                <a:solidFill>
                  <a:srgbClr val="231F20"/>
                </a:solidFill>
                <a:latin typeface="Gulim"/>
                <a:cs typeface="Gulim"/>
              </a:rPr>
              <a:t>•</a:t>
            </a:r>
            <a:r>
              <a:rPr lang="en-US" sz="1600" b="1" spc="35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35" dirty="0" err="1" smtClean="0">
                <a:solidFill>
                  <a:srgbClr val="231F20"/>
                </a:solidFill>
                <a:latin typeface="Gulim"/>
                <a:cs typeface="Gulim"/>
              </a:rPr>
              <a:t>가능한</a:t>
            </a:r>
            <a:r>
              <a:rPr sz="1600" b="1" spc="-204" dirty="0" smtClean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75" dirty="0">
                <a:solidFill>
                  <a:srgbClr val="231F20"/>
                </a:solidFill>
                <a:latin typeface="Gulim"/>
                <a:cs typeface="Gulim"/>
              </a:rPr>
              <a:t>한</a:t>
            </a:r>
            <a:r>
              <a:rPr sz="1600" b="1" spc="-275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증거</a:t>
            </a:r>
            <a:r>
              <a:rPr sz="3000" b="1" spc="-442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사진</a:t>
            </a:r>
            <a:r>
              <a:rPr sz="3000" b="1" spc="-585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등을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확보함.</a:t>
            </a:r>
            <a:endParaRPr sz="1600" b="1" dirty="0">
              <a:latin typeface="Gulim"/>
              <a:cs typeface="Gulim"/>
            </a:endParaRPr>
          </a:p>
          <a:p>
            <a:pPr marL="194310" indent="-181610">
              <a:lnSpc>
                <a:spcPct val="100000"/>
              </a:lnSpc>
              <a:spcBef>
                <a:spcPts val="300"/>
              </a:spcBef>
              <a:buSzPct val="93750"/>
              <a:buChar char="•"/>
              <a:tabLst>
                <a:tab pos="194945" algn="l"/>
              </a:tabLst>
            </a:pP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아동이 불안에 빠지지 않도록 큰일이 </a:t>
            </a:r>
            <a:r>
              <a:rPr sz="1600" b="1" spc="-175" dirty="0">
                <a:solidFill>
                  <a:srgbClr val="231F20"/>
                </a:solidFill>
                <a:latin typeface="Gulim"/>
                <a:cs typeface="Gulim"/>
              </a:rPr>
              <a:t>난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것처럼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하지 않고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일상적</a:t>
            </a:r>
            <a:r>
              <a:rPr sz="1600" b="1" spc="-245" dirty="0">
                <a:solidFill>
                  <a:srgbClr val="231F20"/>
                </a:solidFill>
                <a:latin typeface="Gulim"/>
                <a:cs typeface="Gulim"/>
              </a:rPr>
              <a:t>으로</a:t>
            </a:r>
            <a:r>
              <a:rPr sz="1600" b="1" spc="-300" dirty="0">
                <a:solidFill>
                  <a:srgbClr val="231F20"/>
                </a:solidFill>
                <a:latin typeface="Gulim"/>
                <a:cs typeface="Gulim"/>
              </a:rPr>
              <a:t> </a:t>
            </a:r>
            <a:r>
              <a:rPr sz="1600" b="1" spc="-190" dirty="0">
                <a:solidFill>
                  <a:srgbClr val="231F20"/>
                </a:solidFill>
                <a:latin typeface="Gulim"/>
                <a:cs typeface="Gulim"/>
              </a:rPr>
              <a:t>대함.</a:t>
            </a:r>
            <a:endParaRPr sz="1600" b="1" dirty="0">
              <a:latin typeface="Gulim"/>
              <a:cs typeface="Gulim"/>
            </a:endParaRPr>
          </a:p>
          <a:p>
            <a:pPr marL="194310" indent="-181610">
              <a:lnSpc>
                <a:spcPct val="100000"/>
              </a:lnSpc>
              <a:spcBef>
                <a:spcPts val="420"/>
              </a:spcBef>
              <a:buClr>
                <a:srgbClr val="231F20"/>
              </a:buClr>
              <a:buSzPct val="75000"/>
              <a:buFont typeface="Gulim"/>
              <a:buChar char="•"/>
              <a:tabLst>
                <a:tab pos="194945" algn="l"/>
              </a:tabLst>
            </a:pPr>
            <a:r>
              <a:rPr sz="2000" b="1" spc="-250" dirty="0">
                <a:solidFill>
                  <a:srgbClr val="ED1A3A"/>
                </a:solidFill>
                <a:latin typeface="Malgun Gothic"/>
                <a:cs typeface="Malgun Gothic"/>
              </a:rPr>
              <a:t>성학대</a:t>
            </a:r>
            <a:r>
              <a:rPr sz="2400" b="1" spc="-375" baseline="3472" dirty="0">
                <a:solidFill>
                  <a:srgbClr val="231F20"/>
                </a:solidFill>
                <a:latin typeface="Gulim"/>
                <a:cs typeface="Gulim"/>
              </a:rPr>
              <a:t>의 </a:t>
            </a:r>
            <a:r>
              <a:rPr sz="2400" b="1" spc="-300" baseline="3472" dirty="0">
                <a:solidFill>
                  <a:srgbClr val="231F20"/>
                </a:solidFill>
                <a:latin typeface="Gulim"/>
                <a:cs typeface="Gulim"/>
              </a:rPr>
              <a:t>경우 증거 </a:t>
            </a:r>
            <a:r>
              <a:rPr sz="2400" b="1" spc="-307" baseline="3472" dirty="0">
                <a:solidFill>
                  <a:srgbClr val="231F20"/>
                </a:solidFill>
                <a:latin typeface="Gulim"/>
                <a:cs typeface="Gulim"/>
              </a:rPr>
              <a:t>확보를 </a:t>
            </a:r>
            <a:r>
              <a:rPr sz="2400" b="1" spc="-300" baseline="3472" dirty="0">
                <a:solidFill>
                  <a:srgbClr val="231F20"/>
                </a:solidFill>
                <a:latin typeface="Gulim"/>
                <a:cs typeface="Gulim"/>
              </a:rPr>
              <a:t>위해 </a:t>
            </a:r>
            <a:r>
              <a:rPr sz="2000" b="1" spc="-260" dirty="0">
                <a:solidFill>
                  <a:srgbClr val="ED1A3A"/>
                </a:solidFill>
                <a:latin typeface="Malgun Gothic"/>
                <a:cs typeface="Malgun Gothic"/>
              </a:rPr>
              <a:t>씻기거나 </a:t>
            </a:r>
            <a:r>
              <a:rPr sz="20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옷을 갈아 </a:t>
            </a:r>
            <a:r>
              <a:rPr sz="2000" b="1" spc="-254" dirty="0">
                <a:solidFill>
                  <a:srgbClr val="ED1A3A"/>
                </a:solidFill>
                <a:latin typeface="Malgun Gothic"/>
                <a:cs typeface="Malgun Gothic"/>
              </a:rPr>
              <a:t>입히지</a:t>
            </a:r>
            <a:r>
              <a:rPr sz="2000" b="1" spc="-450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000" b="1" spc="-190" dirty="0">
                <a:solidFill>
                  <a:srgbClr val="ED1A3A"/>
                </a:solidFill>
                <a:latin typeface="Malgun Gothic"/>
                <a:cs typeface="Malgun Gothic"/>
              </a:rPr>
              <a:t>않음.</a:t>
            </a:r>
            <a:endParaRPr sz="2000" b="1" dirty="0">
              <a:latin typeface="Malgun Gothic"/>
              <a:cs typeface="Malgun Gothic"/>
            </a:endParaRPr>
          </a:p>
          <a:p>
            <a:pPr marL="194310" indent="-181610">
              <a:lnSpc>
                <a:spcPct val="100000"/>
              </a:lnSpc>
              <a:spcBef>
                <a:spcPts val="180"/>
              </a:spcBef>
              <a:buClr>
                <a:srgbClr val="231F20"/>
              </a:buClr>
              <a:buSzPct val="75000"/>
              <a:buFont typeface="Gulim"/>
              <a:buChar char="•"/>
              <a:tabLst>
                <a:tab pos="194945" algn="l"/>
              </a:tabLst>
            </a:pPr>
            <a:r>
              <a:rPr sz="3000" b="1" spc="-382" baseline="-2777" dirty="0">
                <a:solidFill>
                  <a:srgbClr val="ED1A3A"/>
                </a:solidFill>
                <a:latin typeface="Malgun Gothic"/>
                <a:cs typeface="Malgun Gothic"/>
              </a:rPr>
              <a:t>진술의 </a:t>
            </a:r>
            <a:r>
              <a:rPr sz="3000" b="1" spc="-359" baseline="-2777" dirty="0">
                <a:solidFill>
                  <a:srgbClr val="ED1A3A"/>
                </a:solidFill>
                <a:latin typeface="Malgun Gothic"/>
                <a:cs typeface="Malgun Gothic"/>
              </a:rPr>
              <a:t>오염</a:t>
            </a:r>
            <a:r>
              <a:rPr sz="1600" b="1" spc="-240" dirty="0">
                <a:solidFill>
                  <a:srgbClr val="231F20"/>
                </a:solidFill>
                <a:latin typeface="Gulim"/>
                <a:cs typeface="Gulim"/>
              </a:rPr>
              <a:t>이 </a:t>
            </a:r>
            <a:r>
              <a:rPr sz="1600" b="1" spc="-195" dirty="0">
                <a:solidFill>
                  <a:srgbClr val="231F20"/>
                </a:solidFill>
                <a:latin typeface="Gulim"/>
                <a:cs typeface="Gulim"/>
              </a:rPr>
              <a:t>있으므로, </a:t>
            </a:r>
            <a:r>
              <a:rPr sz="1600" b="1" spc="-204" dirty="0">
                <a:solidFill>
                  <a:srgbClr val="231F20"/>
                </a:solidFill>
                <a:latin typeface="Gulim"/>
                <a:cs typeface="Gulim"/>
              </a:rPr>
              <a:t>학대에 </a:t>
            </a:r>
            <a:r>
              <a:rPr sz="1600" b="1" spc="-200" dirty="0">
                <a:solidFill>
                  <a:srgbClr val="231F20"/>
                </a:solidFill>
                <a:latin typeface="Gulim"/>
                <a:cs typeface="Gulim"/>
              </a:rPr>
              <a:t>대해 계속 </a:t>
            </a:r>
            <a:r>
              <a:rPr sz="1600" b="1" spc="-210" dirty="0">
                <a:solidFill>
                  <a:srgbClr val="231F20"/>
                </a:solidFill>
                <a:latin typeface="Gulim"/>
                <a:cs typeface="Gulim"/>
              </a:rPr>
              <a:t>캐묻거나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유도 </a:t>
            </a:r>
            <a:r>
              <a:rPr sz="3000" b="1" spc="-382" baseline="-2777" dirty="0">
                <a:solidFill>
                  <a:srgbClr val="ED1A3A"/>
                </a:solidFill>
                <a:latin typeface="Malgun Gothic"/>
                <a:cs typeface="Malgun Gothic"/>
              </a:rPr>
              <a:t>질문을 </a:t>
            </a:r>
            <a:r>
              <a:rPr sz="3000" b="1" spc="-367" baseline="-2777" dirty="0">
                <a:solidFill>
                  <a:srgbClr val="ED1A3A"/>
                </a:solidFill>
                <a:latin typeface="Malgun Gothic"/>
                <a:cs typeface="Malgun Gothic"/>
              </a:rPr>
              <a:t>하지</a:t>
            </a:r>
            <a:r>
              <a:rPr sz="3000" b="1" spc="-697" baseline="-2777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3000" b="1" spc="-284" baseline="-2777" dirty="0">
                <a:solidFill>
                  <a:srgbClr val="ED1A3A"/>
                </a:solidFill>
                <a:latin typeface="Malgun Gothic"/>
                <a:cs typeface="Malgun Gothic"/>
              </a:rPr>
              <a:t>않음.</a:t>
            </a:r>
            <a:endParaRPr sz="3000" b="1" baseline="-2777" dirty="0">
              <a:latin typeface="Malgun Gothic"/>
              <a:cs typeface="Malgun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70135" y="11"/>
            <a:ext cx="3282284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003" y="11"/>
            <a:ext cx="35192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5</a:t>
            </a:r>
          </a:p>
        </p:txBody>
      </p:sp>
      <p:sp>
        <p:nvSpPr>
          <p:cNvPr id="244" name="object 244"/>
          <p:cNvSpPr/>
          <p:nvPr/>
        </p:nvSpPr>
        <p:spPr>
          <a:xfrm>
            <a:off x="1872183" y="4534268"/>
            <a:ext cx="6172314" cy="750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29181" y="4534268"/>
            <a:ext cx="566204" cy="750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52270" y="4532719"/>
            <a:ext cx="907719" cy="753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52270" y="5346636"/>
            <a:ext cx="6022454" cy="85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550669" y="4982514"/>
            <a:ext cx="112395" cy="112395"/>
          </a:xfrm>
          <a:custGeom>
            <a:avLst/>
            <a:gdLst/>
            <a:ahLst/>
            <a:cxnLst/>
            <a:rect l="l" t="t" r="r" b="b"/>
            <a:pathLst>
              <a:path w="112394" h="112395">
                <a:moveTo>
                  <a:pt x="15925" y="0"/>
                </a:moveTo>
                <a:lnTo>
                  <a:pt x="0" y="111874"/>
                </a:lnTo>
                <a:lnTo>
                  <a:pt x="111899" y="95948"/>
                </a:lnTo>
                <a:lnTo>
                  <a:pt x="159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82432" y="4806264"/>
            <a:ext cx="255904" cy="255904"/>
          </a:xfrm>
          <a:custGeom>
            <a:avLst/>
            <a:gdLst/>
            <a:ahLst/>
            <a:cxnLst/>
            <a:rect l="l" t="t" r="r" b="b"/>
            <a:pathLst>
              <a:path w="255905" h="255904">
                <a:moveTo>
                  <a:pt x="159905" y="0"/>
                </a:moveTo>
                <a:lnTo>
                  <a:pt x="0" y="159905"/>
                </a:lnTo>
                <a:lnTo>
                  <a:pt x="95961" y="255879"/>
                </a:lnTo>
                <a:lnTo>
                  <a:pt x="127914" y="223913"/>
                </a:lnTo>
                <a:lnTo>
                  <a:pt x="95961" y="223913"/>
                </a:lnTo>
                <a:lnTo>
                  <a:pt x="79984" y="207937"/>
                </a:lnTo>
                <a:lnTo>
                  <a:pt x="112015" y="175894"/>
                </a:lnTo>
                <a:lnTo>
                  <a:pt x="47929" y="175894"/>
                </a:lnTo>
                <a:lnTo>
                  <a:pt x="31927" y="159905"/>
                </a:lnTo>
                <a:lnTo>
                  <a:pt x="175907" y="15976"/>
                </a:lnTo>
                <a:lnTo>
                  <a:pt x="159905" y="0"/>
                </a:lnTo>
                <a:close/>
              </a:path>
              <a:path w="255905" h="255904">
                <a:moveTo>
                  <a:pt x="239877" y="79946"/>
                </a:moveTo>
                <a:lnTo>
                  <a:pt x="95961" y="223913"/>
                </a:lnTo>
                <a:lnTo>
                  <a:pt x="127914" y="223913"/>
                </a:lnTo>
                <a:lnTo>
                  <a:pt x="255854" y="95923"/>
                </a:lnTo>
                <a:lnTo>
                  <a:pt x="239877" y="79946"/>
                </a:lnTo>
                <a:close/>
              </a:path>
              <a:path w="255905" h="255904">
                <a:moveTo>
                  <a:pt x="191871" y="31991"/>
                </a:moveTo>
                <a:lnTo>
                  <a:pt x="47929" y="175894"/>
                </a:lnTo>
                <a:lnTo>
                  <a:pt x="112015" y="175894"/>
                </a:lnTo>
                <a:lnTo>
                  <a:pt x="223901" y="63969"/>
                </a:lnTo>
                <a:lnTo>
                  <a:pt x="191871" y="31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760016" y="4752540"/>
            <a:ext cx="134696" cy="134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 txBox="1"/>
          <p:nvPr/>
        </p:nvSpPr>
        <p:spPr>
          <a:xfrm>
            <a:off x="2459075" y="4571276"/>
            <a:ext cx="4693285" cy="609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▶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현장조사에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적극적으로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협조하도록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55" dirty="0">
                <a:solidFill>
                  <a:srgbClr val="231F20"/>
                </a:solidFill>
                <a:latin typeface="Malgun Gothic"/>
                <a:cs typeface="Malgun Gothic"/>
              </a:rPr>
              <a:t>함.</a:t>
            </a:r>
            <a:endParaRPr sz="1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500" b="1" spc="-135" dirty="0">
                <a:solidFill>
                  <a:srgbClr val="231F20"/>
                </a:solidFill>
                <a:latin typeface="Malgun Gothic"/>
                <a:cs typeface="Malgun Gothic"/>
              </a:rPr>
              <a:t>▶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신고자는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법적으로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비밀보장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00" dirty="0">
                <a:solidFill>
                  <a:srgbClr val="231F20"/>
                </a:solidFill>
                <a:latin typeface="Malgun Gothic"/>
                <a:cs typeface="Malgun Gothic"/>
              </a:rPr>
              <a:t>됨.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(아동학대처벌법</a:t>
            </a:r>
            <a:r>
              <a:rPr sz="15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제10조제3항)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522563" y="5772073"/>
            <a:ext cx="46355" cy="194945"/>
          </a:xfrm>
          <a:custGeom>
            <a:avLst/>
            <a:gdLst/>
            <a:ahLst/>
            <a:cxnLst/>
            <a:rect l="l" t="t" r="r" b="b"/>
            <a:pathLst>
              <a:path w="46354" h="194945">
                <a:moveTo>
                  <a:pt x="44996" y="0"/>
                </a:moveTo>
                <a:lnTo>
                  <a:pt x="13218" y="32179"/>
                </a:lnTo>
                <a:lnTo>
                  <a:pt x="1698" y="57479"/>
                </a:lnTo>
                <a:lnTo>
                  <a:pt x="3890" y="70205"/>
                </a:lnTo>
                <a:lnTo>
                  <a:pt x="9186" y="82484"/>
                </a:lnTo>
                <a:lnTo>
                  <a:pt x="15201" y="93980"/>
                </a:lnTo>
                <a:lnTo>
                  <a:pt x="15146" y="104070"/>
                </a:lnTo>
                <a:lnTo>
                  <a:pt x="9825" y="117079"/>
                </a:lnTo>
                <a:lnTo>
                  <a:pt x="3391" y="130457"/>
                </a:lnTo>
                <a:lnTo>
                  <a:pt x="0" y="141655"/>
                </a:lnTo>
                <a:lnTo>
                  <a:pt x="9767" y="182368"/>
                </a:lnTo>
                <a:lnTo>
                  <a:pt x="22847" y="194868"/>
                </a:lnTo>
                <a:lnTo>
                  <a:pt x="28625" y="186474"/>
                </a:lnTo>
                <a:lnTo>
                  <a:pt x="26365" y="183883"/>
                </a:lnTo>
                <a:lnTo>
                  <a:pt x="14858" y="167098"/>
                </a:lnTo>
                <a:lnTo>
                  <a:pt x="9275" y="149369"/>
                </a:lnTo>
                <a:lnTo>
                  <a:pt x="10557" y="130685"/>
                </a:lnTo>
                <a:lnTo>
                  <a:pt x="19646" y="111036"/>
                </a:lnTo>
                <a:lnTo>
                  <a:pt x="23215" y="105651"/>
                </a:lnTo>
                <a:lnTo>
                  <a:pt x="24384" y="100444"/>
                </a:lnTo>
                <a:lnTo>
                  <a:pt x="14211" y="68630"/>
                </a:lnTo>
                <a:lnTo>
                  <a:pt x="11137" y="49803"/>
                </a:lnTo>
                <a:lnTo>
                  <a:pt x="19551" y="31851"/>
                </a:lnTo>
                <a:lnTo>
                  <a:pt x="33270" y="15795"/>
                </a:lnTo>
                <a:lnTo>
                  <a:pt x="46113" y="2654"/>
                </a:lnTo>
                <a:lnTo>
                  <a:pt x="44996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68276" y="5928207"/>
            <a:ext cx="24765" cy="142875"/>
          </a:xfrm>
          <a:custGeom>
            <a:avLst/>
            <a:gdLst/>
            <a:ahLst/>
            <a:cxnLst/>
            <a:rect l="l" t="t" r="r" b="b"/>
            <a:pathLst>
              <a:path w="24765" h="142875">
                <a:moveTo>
                  <a:pt x="20086" y="0"/>
                </a:moveTo>
                <a:lnTo>
                  <a:pt x="18422" y="965"/>
                </a:lnTo>
                <a:lnTo>
                  <a:pt x="10448" y="13923"/>
                </a:lnTo>
                <a:lnTo>
                  <a:pt x="3853" y="25912"/>
                </a:lnTo>
                <a:lnTo>
                  <a:pt x="0" y="38518"/>
                </a:lnTo>
                <a:lnTo>
                  <a:pt x="616" y="52705"/>
                </a:lnTo>
                <a:lnTo>
                  <a:pt x="2890" y="57696"/>
                </a:lnTo>
                <a:lnTo>
                  <a:pt x="5671" y="62395"/>
                </a:lnTo>
                <a:lnTo>
                  <a:pt x="8948" y="66814"/>
                </a:lnTo>
                <a:lnTo>
                  <a:pt x="11755" y="73394"/>
                </a:lnTo>
                <a:lnTo>
                  <a:pt x="12712" y="80803"/>
                </a:lnTo>
                <a:lnTo>
                  <a:pt x="12561" y="88374"/>
                </a:lnTo>
                <a:lnTo>
                  <a:pt x="12046" y="95440"/>
                </a:lnTo>
                <a:lnTo>
                  <a:pt x="11591" y="107170"/>
                </a:lnTo>
                <a:lnTo>
                  <a:pt x="12169" y="118197"/>
                </a:lnTo>
                <a:lnTo>
                  <a:pt x="14234" y="128964"/>
                </a:lnTo>
                <a:lnTo>
                  <a:pt x="18244" y="139915"/>
                </a:lnTo>
                <a:lnTo>
                  <a:pt x="19514" y="142684"/>
                </a:lnTo>
                <a:lnTo>
                  <a:pt x="24480" y="136067"/>
                </a:lnTo>
                <a:lnTo>
                  <a:pt x="23857" y="133819"/>
                </a:lnTo>
                <a:lnTo>
                  <a:pt x="20923" y="116719"/>
                </a:lnTo>
                <a:lnTo>
                  <a:pt x="20346" y="99991"/>
                </a:lnTo>
                <a:lnTo>
                  <a:pt x="20178" y="83318"/>
                </a:lnTo>
                <a:lnTo>
                  <a:pt x="18473" y="66382"/>
                </a:lnTo>
                <a:lnTo>
                  <a:pt x="17114" y="58864"/>
                </a:lnTo>
                <a:lnTo>
                  <a:pt x="10827" y="52146"/>
                </a:lnTo>
                <a:lnTo>
                  <a:pt x="6966" y="45808"/>
                </a:lnTo>
                <a:lnTo>
                  <a:pt x="5252" y="35793"/>
                </a:lnTo>
                <a:lnTo>
                  <a:pt x="8587" y="23829"/>
                </a:lnTo>
                <a:lnTo>
                  <a:pt x="14230" y="11749"/>
                </a:lnTo>
                <a:lnTo>
                  <a:pt x="19438" y="1384"/>
                </a:lnTo>
                <a:lnTo>
                  <a:pt x="20086" y="0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12074" y="6691655"/>
            <a:ext cx="2113521" cy="2972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341414" y="4588792"/>
            <a:ext cx="1522522" cy="24312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77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4334" y="1304506"/>
            <a:ext cx="1475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65" dirty="0">
                <a:solidFill>
                  <a:srgbClr val="007DC4"/>
                </a:solidFill>
                <a:latin typeface="Malgun Gothic"/>
                <a:cs typeface="Malgun Gothic"/>
              </a:rPr>
              <a:t>신고양식</a:t>
            </a:r>
            <a:r>
              <a:rPr sz="2000" b="1" spc="-35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예시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4283" y="12"/>
            <a:ext cx="2858135" cy="180340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12"/>
            <a:ext cx="2854960" cy="180340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5</a:t>
            </a:r>
          </a:p>
        </p:txBody>
      </p:sp>
      <p:sp>
        <p:nvSpPr>
          <p:cNvPr id="228" name="object 228"/>
          <p:cNvSpPr txBox="1"/>
          <p:nvPr/>
        </p:nvSpPr>
        <p:spPr>
          <a:xfrm>
            <a:off x="6139180" y="2305050"/>
            <a:ext cx="3093720" cy="2362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인적 사항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이름,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성별,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나이,</a:t>
            </a:r>
            <a:r>
              <a:rPr sz="1600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특징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buAutoNum type="arabicPeriod" startAt="4"/>
              <a:tabLst>
                <a:tab pos="225425" algn="l"/>
              </a:tabLst>
            </a:pPr>
            <a:r>
              <a:rPr sz="1600" b="1" spc="-190" dirty="0">
                <a:solidFill>
                  <a:srgbClr val="231F20"/>
                </a:solidFill>
                <a:latin typeface="Malgun Gothic"/>
                <a:cs typeface="Malgun Gothic"/>
              </a:rPr>
              <a:t>(의심되는)가해자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모를 경우 </a:t>
            </a:r>
            <a:r>
              <a:rPr sz="1600" spc="-190" dirty="0">
                <a:solidFill>
                  <a:srgbClr val="231F20"/>
                </a:solidFill>
                <a:latin typeface="Malgun Gothic"/>
                <a:cs typeface="Malgun Gothic"/>
              </a:rPr>
              <a:t>‘미상’으로</a:t>
            </a:r>
            <a:r>
              <a:rPr sz="1600" spc="-3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신고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24790" indent="-212090">
              <a:lnSpc>
                <a:spcPct val="100000"/>
              </a:lnSpc>
              <a:buAutoNum type="arabicPeriod" startAt="5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신고자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r>
              <a:rPr sz="1600" b="1" spc="-2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사항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면담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75" dirty="0">
                <a:solidFill>
                  <a:srgbClr val="231F20"/>
                </a:solidFill>
                <a:latin typeface="Malgun Gothic"/>
                <a:cs typeface="Malgun Gothic"/>
              </a:rPr>
              <a:t>시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주의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14" dirty="0">
                <a:solidFill>
                  <a:srgbClr val="231F20"/>
                </a:solidFill>
                <a:latin typeface="Malgun Gothic"/>
                <a:cs typeface="Malgun Gothic"/>
              </a:rPr>
              <a:t>사항,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신변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175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563152" y="2775586"/>
            <a:ext cx="1345148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83915" y="6524589"/>
            <a:ext cx="749300" cy="532765"/>
          </a:xfrm>
          <a:custGeom>
            <a:avLst/>
            <a:gdLst/>
            <a:ahLst/>
            <a:cxnLst/>
            <a:rect l="l" t="t" r="r" b="b"/>
            <a:pathLst>
              <a:path w="749300" h="532765">
                <a:moveTo>
                  <a:pt x="412394" y="76098"/>
                </a:moveTo>
                <a:lnTo>
                  <a:pt x="336295" y="76098"/>
                </a:lnTo>
                <a:lnTo>
                  <a:pt x="336295" y="494652"/>
                </a:lnTo>
                <a:lnTo>
                  <a:pt x="339285" y="509457"/>
                </a:lnTo>
                <a:lnTo>
                  <a:pt x="347438" y="521547"/>
                </a:lnTo>
                <a:lnTo>
                  <a:pt x="359532" y="529699"/>
                </a:lnTo>
                <a:lnTo>
                  <a:pt x="374345" y="532688"/>
                </a:lnTo>
                <a:lnTo>
                  <a:pt x="389157" y="529699"/>
                </a:lnTo>
                <a:lnTo>
                  <a:pt x="401251" y="521547"/>
                </a:lnTo>
                <a:lnTo>
                  <a:pt x="409404" y="509457"/>
                </a:lnTo>
                <a:lnTo>
                  <a:pt x="412394" y="494652"/>
                </a:lnTo>
                <a:lnTo>
                  <a:pt x="412394" y="76098"/>
                </a:lnTo>
                <a:close/>
              </a:path>
              <a:path w="749300" h="532765">
                <a:moveTo>
                  <a:pt x="710641" y="0"/>
                </a:moveTo>
                <a:lnTo>
                  <a:pt x="38049" y="0"/>
                </a:lnTo>
                <a:lnTo>
                  <a:pt x="23236" y="2989"/>
                </a:lnTo>
                <a:lnTo>
                  <a:pt x="11142" y="11142"/>
                </a:lnTo>
                <a:lnTo>
                  <a:pt x="2989" y="23236"/>
                </a:lnTo>
                <a:lnTo>
                  <a:pt x="0" y="38049"/>
                </a:lnTo>
                <a:lnTo>
                  <a:pt x="2989" y="52856"/>
                </a:lnTo>
                <a:lnTo>
                  <a:pt x="11142" y="64950"/>
                </a:lnTo>
                <a:lnTo>
                  <a:pt x="23236" y="73107"/>
                </a:lnTo>
                <a:lnTo>
                  <a:pt x="38049" y="76098"/>
                </a:lnTo>
                <a:lnTo>
                  <a:pt x="710641" y="76098"/>
                </a:lnTo>
                <a:lnTo>
                  <a:pt x="725453" y="73107"/>
                </a:lnTo>
                <a:lnTo>
                  <a:pt x="737547" y="64950"/>
                </a:lnTo>
                <a:lnTo>
                  <a:pt x="745700" y="52856"/>
                </a:lnTo>
                <a:lnTo>
                  <a:pt x="748690" y="38049"/>
                </a:lnTo>
                <a:lnTo>
                  <a:pt x="745700" y="23236"/>
                </a:lnTo>
                <a:lnTo>
                  <a:pt x="737547" y="11142"/>
                </a:lnTo>
                <a:lnTo>
                  <a:pt x="725453" y="2989"/>
                </a:lnTo>
                <a:lnTo>
                  <a:pt x="710641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31655" y="6203415"/>
            <a:ext cx="471170" cy="852805"/>
          </a:xfrm>
          <a:custGeom>
            <a:avLst/>
            <a:gdLst/>
            <a:ahLst/>
            <a:cxnLst/>
            <a:rect l="l" t="t" r="r" b="b"/>
            <a:pathLst>
              <a:path w="471169" h="852804">
                <a:moveTo>
                  <a:pt x="443787" y="570725"/>
                </a:moveTo>
                <a:lnTo>
                  <a:pt x="290106" y="570725"/>
                </a:lnTo>
                <a:lnTo>
                  <a:pt x="320433" y="786866"/>
                </a:lnTo>
                <a:lnTo>
                  <a:pt x="329200" y="813147"/>
                </a:lnTo>
                <a:lnTo>
                  <a:pt x="346073" y="833891"/>
                </a:lnTo>
                <a:lnTo>
                  <a:pt x="368945" y="847506"/>
                </a:lnTo>
                <a:lnTo>
                  <a:pt x="395706" y="852398"/>
                </a:lnTo>
                <a:lnTo>
                  <a:pt x="399224" y="852398"/>
                </a:lnTo>
                <a:lnTo>
                  <a:pt x="456563" y="822094"/>
                </a:lnTo>
                <a:lnTo>
                  <a:pt x="471157" y="765708"/>
                </a:lnTo>
                <a:lnTo>
                  <a:pt x="443787" y="570725"/>
                </a:lnTo>
                <a:close/>
              </a:path>
              <a:path w="471169" h="852804">
                <a:moveTo>
                  <a:pt x="114134" y="0"/>
                </a:moveTo>
                <a:lnTo>
                  <a:pt x="69710" y="8885"/>
                </a:lnTo>
                <a:lnTo>
                  <a:pt x="33431" y="33118"/>
                </a:lnTo>
                <a:lnTo>
                  <a:pt x="8969" y="69062"/>
                </a:lnTo>
                <a:lnTo>
                  <a:pt x="0" y="113080"/>
                </a:lnTo>
                <a:lnTo>
                  <a:pt x="58" y="457967"/>
                </a:lnTo>
                <a:lnTo>
                  <a:pt x="8969" y="501688"/>
                </a:lnTo>
                <a:lnTo>
                  <a:pt x="33431" y="537629"/>
                </a:lnTo>
                <a:lnTo>
                  <a:pt x="69710" y="561863"/>
                </a:lnTo>
                <a:lnTo>
                  <a:pt x="114134" y="570750"/>
                </a:lnTo>
                <a:lnTo>
                  <a:pt x="114388" y="570750"/>
                </a:lnTo>
                <a:lnTo>
                  <a:pt x="114630" y="570725"/>
                </a:lnTo>
                <a:lnTo>
                  <a:pt x="443787" y="570725"/>
                </a:lnTo>
                <a:lnTo>
                  <a:pt x="431622" y="484060"/>
                </a:lnTo>
                <a:lnTo>
                  <a:pt x="406196" y="437202"/>
                </a:lnTo>
                <a:lnTo>
                  <a:pt x="356273" y="418528"/>
                </a:lnTo>
                <a:lnTo>
                  <a:pt x="228282" y="418528"/>
                </a:lnTo>
                <a:lnTo>
                  <a:pt x="228282" y="270395"/>
                </a:lnTo>
                <a:lnTo>
                  <a:pt x="448361" y="270395"/>
                </a:lnTo>
                <a:lnTo>
                  <a:pt x="451957" y="266081"/>
                </a:lnTo>
                <a:lnTo>
                  <a:pt x="459676" y="244132"/>
                </a:lnTo>
                <a:lnTo>
                  <a:pt x="458621" y="218468"/>
                </a:lnTo>
                <a:lnTo>
                  <a:pt x="448168" y="195984"/>
                </a:lnTo>
                <a:lnTo>
                  <a:pt x="430046" y="179061"/>
                </a:lnTo>
                <a:lnTo>
                  <a:pt x="405980" y="170078"/>
                </a:lnTo>
                <a:lnTo>
                  <a:pt x="283387" y="150520"/>
                </a:lnTo>
                <a:lnTo>
                  <a:pt x="227749" y="102311"/>
                </a:lnTo>
                <a:lnTo>
                  <a:pt x="216044" y="62113"/>
                </a:lnTo>
                <a:lnTo>
                  <a:pt x="191163" y="29633"/>
                </a:lnTo>
                <a:lnTo>
                  <a:pt x="156172" y="7915"/>
                </a:lnTo>
                <a:lnTo>
                  <a:pt x="114134" y="0"/>
                </a:lnTo>
                <a:close/>
              </a:path>
              <a:path w="471169" h="852804">
                <a:moveTo>
                  <a:pt x="448361" y="270395"/>
                </a:moveTo>
                <a:lnTo>
                  <a:pt x="228282" y="270395"/>
                </a:lnTo>
                <a:lnTo>
                  <a:pt x="233514" y="272757"/>
                </a:lnTo>
                <a:lnTo>
                  <a:pt x="239052" y="274459"/>
                </a:lnTo>
                <a:lnTo>
                  <a:pt x="389064" y="298373"/>
                </a:lnTo>
                <a:lnTo>
                  <a:pt x="392493" y="298640"/>
                </a:lnTo>
                <a:lnTo>
                  <a:pt x="395871" y="298640"/>
                </a:lnTo>
                <a:lnTo>
                  <a:pt x="418307" y="294600"/>
                </a:lnTo>
                <a:lnTo>
                  <a:pt x="437584" y="283325"/>
                </a:lnTo>
                <a:lnTo>
                  <a:pt x="448361" y="270395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732151" y="5912370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138353" y="0"/>
                </a:moveTo>
                <a:lnTo>
                  <a:pt x="94621" y="7054"/>
                </a:lnTo>
                <a:lnTo>
                  <a:pt x="56641" y="26697"/>
                </a:lnTo>
                <a:lnTo>
                  <a:pt x="26692" y="56649"/>
                </a:lnTo>
                <a:lnTo>
                  <a:pt x="7052" y="94632"/>
                </a:lnTo>
                <a:lnTo>
                  <a:pt x="0" y="138366"/>
                </a:lnTo>
                <a:lnTo>
                  <a:pt x="7052" y="182094"/>
                </a:lnTo>
                <a:lnTo>
                  <a:pt x="26692" y="220073"/>
                </a:lnTo>
                <a:lnTo>
                  <a:pt x="56641" y="250023"/>
                </a:lnTo>
                <a:lnTo>
                  <a:pt x="94621" y="269666"/>
                </a:lnTo>
                <a:lnTo>
                  <a:pt x="138353" y="276720"/>
                </a:lnTo>
                <a:lnTo>
                  <a:pt x="182086" y="269666"/>
                </a:lnTo>
                <a:lnTo>
                  <a:pt x="220066" y="250023"/>
                </a:lnTo>
                <a:lnTo>
                  <a:pt x="250014" y="220073"/>
                </a:lnTo>
                <a:lnTo>
                  <a:pt x="269654" y="182094"/>
                </a:lnTo>
                <a:lnTo>
                  <a:pt x="276707" y="138366"/>
                </a:lnTo>
                <a:lnTo>
                  <a:pt x="269654" y="94632"/>
                </a:lnTo>
                <a:lnTo>
                  <a:pt x="250014" y="56649"/>
                </a:lnTo>
                <a:lnTo>
                  <a:pt x="220066" y="26697"/>
                </a:lnTo>
                <a:lnTo>
                  <a:pt x="182086" y="7054"/>
                </a:lnTo>
                <a:lnTo>
                  <a:pt x="138353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37256" y="6329693"/>
            <a:ext cx="370205" cy="727710"/>
          </a:xfrm>
          <a:custGeom>
            <a:avLst/>
            <a:gdLst/>
            <a:ahLst/>
            <a:cxnLst/>
            <a:rect l="l" t="t" r="r" b="b"/>
            <a:pathLst>
              <a:path w="370205" h="727709">
                <a:moveTo>
                  <a:pt x="38049" y="0"/>
                </a:moveTo>
                <a:lnTo>
                  <a:pt x="23236" y="2989"/>
                </a:lnTo>
                <a:lnTo>
                  <a:pt x="11142" y="11142"/>
                </a:lnTo>
                <a:lnTo>
                  <a:pt x="2989" y="23236"/>
                </a:lnTo>
                <a:lnTo>
                  <a:pt x="0" y="38049"/>
                </a:lnTo>
                <a:lnTo>
                  <a:pt x="0" y="689546"/>
                </a:lnTo>
                <a:lnTo>
                  <a:pt x="2989" y="704351"/>
                </a:lnTo>
                <a:lnTo>
                  <a:pt x="11142" y="716441"/>
                </a:lnTo>
                <a:lnTo>
                  <a:pt x="23236" y="724593"/>
                </a:lnTo>
                <a:lnTo>
                  <a:pt x="38049" y="727583"/>
                </a:lnTo>
                <a:lnTo>
                  <a:pt x="52861" y="724593"/>
                </a:lnTo>
                <a:lnTo>
                  <a:pt x="64955" y="716441"/>
                </a:lnTo>
                <a:lnTo>
                  <a:pt x="73108" y="704351"/>
                </a:lnTo>
                <a:lnTo>
                  <a:pt x="76098" y="689546"/>
                </a:lnTo>
                <a:lnTo>
                  <a:pt x="76098" y="538099"/>
                </a:lnTo>
                <a:lnTo>
                  <a:pt x="370128" y="538099"/>
                </a:lnTo>
                <a:lnTo>
                  <a:pt x="370128" y="500062"/>
                </a:lnTo>
                <a:lnTo>
                  <a:pt x="367139" y="485250"/>
                </a:lnTo>
                <a:lnTo>
                  <a:pt x="358986" y="473155"/>
                </a:lnTo>
                <a:lnTo>
                  <a:pt x="346891" y="465002"/>
                </a:lnTo>
                <a:lnTo>
                  <a:pt x="332079" y="462013"/>
                </a:lnTo>
                <a:lnTo>
                  <a:pt x="76098" y="462013"/>
                </a:lnTo>
                <a:lnTo>
                  <a:pt x="76098" y="38049"/>
                </a:lnTo>
                <a:lnTo>
                  <a:pt x="73108" y="23236"/>
                </a:lnTo>
                <a:lnTo>
                  <a:pt x="64955" y="11142"/>
                </a:lnTo>
                <a:lnTo>
                  <a:pt x="52861" y="2989"/>
                </a:lnTo>
                <a:lnTo>
                  <a:pt x="38049" y="0"/>
                </a:lnTo>
                <a:close/>
              </a:path>
              <a:path w="370205" h="727709">
                <a:moveTo>
                  <a:pt x="370128" y="538099"/>
                </a:moveTo>
                <a:lnTo>
                  <a:pt x="294030" y="538099"/>
                </a:lnTo>
                <a:lnTo>
                  <a:pt x="294030" y="689546"/>
                </a:lnTo>
                <a:lnTo>
                  <a:pt x="297019" y="704351"/>
                </a:lnTo>
                <a:lnTo>
                  <a:pt x="305173" y="716441"/>
                </a:lnTo>
                <a:lnTo>
                  <a:pt x="317267" y="724593"/>
                </a:lnTo>
                <a:lnTo>
                  <a:pt x="332079" y="727583"/>
                </a:lnTo>
                <a:lnTo>
                  <a:pt x="346891" y="724593"/>
                </a:lnTo>
                <a:lnTo>
                  <a:pt x="358986" y="716441"/>
                </a:lnTo>
                <a:lnTo>
                  <a:pt x="367139" y="704351"/>
                </a:lnTo>
                <a:lnTo>
                  <a:pt x="370128" y="689546"/>
                </a:lnTo>
                <a:lnTo>
                  <a:pt x="370128" y="538099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13721" y="6203416"/>
            <a:ext cx="471170" cy="852805"/>
          </a:xfrm>
          <a:custGeom>
            <a:avLst/>
            <a:gdLst/>
            <a:ahLst/>
            <a:cxnLst/>
            <a:rect l="l" t="t" r="r" b="b"/>
            <a:pathLst>
              <a:path w="471170" h="852804">
                <a:moveTo>
                  <a:pt x="471157" y="270395"/>
                </a:moveTo>
                <a:lnTo>
                  <a:pt x="242862" y="270395"/>
                </a:lnTo>
                <a:lnTo>
                  <a:pt x="242862" y="418528"/>
                </a:lnTo>
                <a:lnTo>
                  <a:pt x="114884" y="418528"/>
                </a:lnTo>
                <a:lnTo>
                  <a:pt x="64960" y="437202"/>
                </a:lnTo>
                <a:lnTo>
                  <a:pt x="39535" y="484060"/>
                </a:lnTo>
                <a:lnTo>
                  <a:pt x="0" y="765708"/>
                </a:lnTo>
                <a:lnTo>
                  <a:pt x="1803" y="795872"/>
                </a:lnTo>
                <a:lnTo>
                  <a:pt x="36275" y="841608"/>
                </a:lnTo>
                <a:lnTo>
                  <a:pt x="71932" y="852398"/>
                </a:lnTo>
                <a:lnTo>
                  <a:pt x="75450" y="852398"/>
                </a:lnTo>
                <a:lnTo>
                  <a:pt x="125082" y="833891"/>
                </a:lnTo>
                <a:lnTo>
                  <a:pt x="150710" y="786866"/>
                </a:lnTo>
                <a:lnTo>
                  <a:pt x="181051" y="570725"/>
                </a:lnTo>
                <a:lnTo>
                  <a:pt x="357136" y="570725"/>
                </a:lnTo>
                <a:lnTo>
                  <a:pt x="401441" y="561863"/>
                </a:lnTo>
                <a:lnTo>
                  <a:pt x="437724" y="537627"/>
                </a:lnTo>
                <a:lnTo>
                  <a:pt x="462187" y="501683"/>
                </a:lnTo>
                <a:lnTo>
                  <a:pt x="471096" y="457967"/>
                </a:lnTo>
                <a:lnTo>
                  <a:pt x="471157" y="270395"/>
                </a:lnTo>
                <a:close/>
              </a:path>
              <a:path w="471170" h="852804">
                <a:moveTo>
                  <a:pt x="357136" y="570725"/>
                </a:moveTo>
                <a:lnTo>
                  <a:pt x="356514" y="570725"/>
                </a:lnTo>
                <a:lnTo>
                  <a:pt x="356768" y="570750"/>
                </a:lnTo>
                <a:lnTo>
                  <a:pt x="357009" y="570750"/>
                </a:lnTo>
                <a:close/>
              </a:path>
              <a:path w="471170" h="852804">
                <a:moveTo>
                  <a:pt x="357009" y="0"/>
                </a:moveTo>
                <a:lnTo>
                  <a:pt x="314979" y="7915"/>
                </a:lnTo>
                <a:lnTo>
                  <a:pt x="279990" y="29633"/>
                </a:lnTo>
                <a:lnTo>
                  <a:pt x="255107" y="62113"/>
                </a:lnTo>
                <a:lnTo>
                  <a:pt x="243395" y="102311"/>
                </a:lnTo>
                <a:lnTo>
                  <a:pt x="187769" y="150520"/>
                </a:lnTo>
                <a:lnTo>
                  <a:pt x="65163" y="170065"/>
                </a:lnTo>
                <a:lnTo>
                  <a:pt x="22986" y="195983"/>
                </a:lnTo>
                <a:lnTo>
                  <a:pt x="11480" y="244132"/>
                </a:lnTo>
                <a:lnTo>
                  <a:pt x="19194" y="266075"/>
                </a:lnTo>
                <a:lnTo>
                  <a:pt x="33566" y="283321"/>
                </a:lnTo>
                <a:lnTo>
                  <a:pt x="52843" y="294599"/>
                </a:lnTo>
                <a:lnTo>
                  <a:pt x="75272" y="298640"/>
                </a:lnTo>
                <a:lnTo>
                  <a:pt x="78663" y="298640"/>
                </a:lnTo>
                <a:lnTo>
                  <a:pt x="82092" y="298373"/>
                </a:lnTo>
                <a:lnTo>
                  <a:pt x="232092" y="274446"/>
                </a:lnTo>
                <a:lnTo>
                  <a:pt x="237629" y="272757"/>
                </a:lnTo>
                <a:lnTo>
                  <a:pt x="242862" y="270395"/>
                </a:lnTo>
                <a:lnTo>
                  <a:pt x="471157" y="270395"/>
                </a:lnTo>
                <a:lnTo>
                  <a:pt x="471157" y="113068"/>
                </a:lnTo>
                <a:lnTo>
                  <a:pt x="462187" y="69056"/>
                </a:lnTo>
                <a:lnTo>
                  <a:pt x="437724" y="33116"/>
                </a:lnTo>
                <a:lnTo>
                  <a:pt x="401441" y="8885"/>
                </a:lnTo>
                <a:lnTo>
                  <a:pt x="357009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07663" y="5912370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60" h="276860">
                <a:moveTo>
                  <a:pt x="138353" y="0"/>
                </a:moveTo>
                <a:lnTo>
                  <a:pt x="94626" y="7054"/>
                </a:lnTo>
                <a:lnTo>
                  <a:pt x="56647" y="26697"/>
                </a:lnTo>
                <a:lnTo>
                  <a:pt x="26696" y="56649"/>
                </a:lnTo>
                <a:lnTo>
                  <a:pt x="7054" y="94632"/>
                </a:lnTo>
                <a:lnTo>
                  <a:pt x="0" y="138366"/>
                </a:lnTo>
                <a:lnTo>
                  <a:pt x="7054" y="182094"/>
                </a:lnTo>
                <a:lnTo>
                  <a:pt x="26696" y="220073"/>
                </a:lnTo>
                <a:lnTo>
                  <a:pt x="56647" y="250023"/>
                </a:lnTo>
                <a:lnTo>
                  <a:pt x="94626" y="269666"/>
                </a:lnTo>
                <a:lnTo>
                  <a:pt x="138353" y="276720"/>
                </a:lnTo>
                <a:lnTo>
                  <a:pt x="182087" y="269666"/>
                </a:lnTo>
                <a:lnTo>
                  <a:pt x="220070" y="250023"/>
                </a:lnTo>
                <a:lnTo>
                  <a:pt x="250023" y="220073"/>
                </a:lnTo>
                <a:lnTo>
                  <a:pt x="269666" y="182094"/>
                </a:lnTo>
                <a:lnTo>
                  <a:pt x="276720" y="138366"/>
                </a:lnTo>
                <a:lnTo>
                  <a:pt x="269666" y="94632"/>
                </a:lnTo>
                <a:lnTo>
                  <a:pt x="250023" y="56649"/>
                </a:lnTo>
                <a:lnTo>
                  <a:pt x="220070" y="26697"/>
                </a:lnTo>
                <a:lnTo>
                  <a:pt x="182087" y="7054"/>
                </a:lnTo>
                <a:lnTo>
                  <a:pt x="138353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09149" y="6329688"/>
            <a:ext cx="370205" cy="727710"/>
          </a:xfrm>
          <a:custGeom>
            <a:avLst/>
            <a:gdLst/>
            <a:ahLst/>
            <a:cxnLst/>
            <a:rect l="l" t="t" r="r" b="b"/>
            <a:pathLst>
              <a:path w="370204" h="727709">
                <a:moveTo>
                  <a:pt x="332079" y="0"/>
                </a:moveTo>
                <a:lnTo>
                  <a:pt x="317267" y="2989"/>
                </a:lnTo>
                <a:lnTo>
                  <a:pt x="305173" y="11142"/>
                </a:lnTo>
                <a:lnTo>
                  <a:pt x="297019" y="23236"/>
                </a:lnTo>
                <a:lnTo>
                  <a:pt x="294030" y="38049"/>
                </a:lnTo>
                <a:lnTo>
                  <a:pt x="294030" y="462013"/>
                </a:lnTo>
                <a:lnTo>
                  <a:pt x="38049" y="462013"/>
                </a:lnTo>
                <a:lnTo>
                  <a:pt x="23236" y="465004"/>
                </a:lnTo>
                <a:lnTo>
                  <a:pt x="11142" y="473160"/>
                </a:lnTo>
                <a:lnTo>
                  <a:pt x="2989" y="485255"/>
                </a:lnTo>
                <a:lnTo>
                  <a:pt x="0" y="500062"/>
                </a:lnTo>
                <a:lnTo>
                  <a:pt x="0" y="689546"/>
                </a:lnTo>
                <a:lnTo>
                  <a:pt x="2989" y="704353"/>
                </a:lnTo>
                <a:lnTo>
                  <a:pt x="11142" y="716448"/>
                </a:lnTo>
                <a:lnTo>
                  <a:pt x="23236" y="724604"/>
                </a:lnTo>
                <a:lnTo>
                  <a:pt x="38049" y="727595"/>
                </a:lnTo>
                <a:lnTo>
                  <a:pt x="52861" y="724604"/>
                </a:lnTo>
                <a:lnTo>
                  <a:pt x="64955" y="716448"/>
                </a:lnTo>
                <a:lnTo>
                  <a:pt x="73108" y="704353"/>
                </a:lnTo>
                <a:lnTo>
                  <a:pt x="76098" y="689546"/>
                </a:lnTo>
                <a:lnTo>
                  <a:pt x="76098" y="538111"/>
                </a:lnTo>
                <a:lnTo>
                  <a:pt x="370128" y="538111"/>
                </a:lnTo>
                <a:lnTo>
                  <a:pt x="370128" y="38049"/>
                </a:lnTo>
                <a:lnTo>
                  <a:pt x="367139" y="23236"/>
                </a:lnTo>
                <a:lnTo>
                  <a:pt x="358986" y="11142"/>
                </a:lnTo>
                <a:lnTo>
                  <a:pt x="346891" y="2989"/>
                </a:lnTo>
                <a:lnTo>
                  <a:pt x="332079" y="0"/>
                </a:lnTo>
                <a:close/>
              </a:path>
              <a:path w="370204" h="727709">
                <a:moveTo>
                  <a:pt x="370128" y="538111"/>
                </a:moveTo>
                <a:lnTo>
                  <a:pt x="294030" y="538111"/>
                </a:lnTo>
                <a:lnTo>
                  <a:pt x="294030" y="689546"/>
                </a:lnTo>
                <a:lnTo>
                  <a:pt x="297019" y="704353"/>
                </a:lnTo>
                <a:lnTo>
                  <a:pt x="305173" y="716448"/>
                </a:lnTo>
                <a:lnTo>
                  <a:pt x="317267" y="724604"/>
                </a:lnTo>
                <a:lnTo>
                  <a:pt x="332079" y="727595"/>
                </a:lnTo>
                <a:lnTo>
                  <a:pt x="346891" y="724604"/>
                </a:lnTo>
                <a:lnTo>
                  <a:pt x="358986" y="716448"/>
                </a:lnTo>
                <a:lnTo>
                  <a:pt x="367139" y="704353"/>
                </a:lnTo>
                <a:lnTo>
                  <a:pt x="370128" y="689546"/>
                </a:lnTo>
                <a:lnTo>
                  <a:pt x="370128" y="538111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197732" y="5652008"/>
            <a:ext cx="448945" cy="412750"/>
          </a:xfrm>
          <a:custGeom>
            <a:avLst/>
            <a:gdLst/>
            <a:ahLst/>
            <a:cxnLst/>
            <a:rect l="l" t="t" r="r" b="b"/>
            <a:pathLst>
              <a:path w="448945" h="412750">
                <a:moveTo>
                  <a:pt x="321271" y="0"/>
                </a:moveTo>
                <a:lnTo>
                  <a:pt x="87617" y="0"/>
                </a:lnTo>
                <a:lnTo>
                  <a:pt x="53508" y="6885"/>
                </a:lnTo>
                <a:lnTo>
                  <a:pt x="25658" y="25663"/>
                </a:lnTo>
                <a:lnTo>
                  <a:pt x="6883" y="53513"/>
                </a:lnTo>
                <a:lnTo>
                  <a:pt x="0" y="87617"/>
                </a:lnTo>
                <a:lnTo>
                  <a:pt x="0" y="248246"/>
                </a:lnTo>
                <a:lnTo>
                  <a:pt x="6883" y="282357"/>
                </a:lnTo>
                <a:lnTo>
                  <a:pt x="25658" y="310211"/>
                </a:lnTo>
                <a:lnTo>
                  <a:pt x="53508" y="328990"/>
                </a:lnTo>
                <a:lnTo>
                  <a:pt x="87617" y="335876"/>
                </a:lnTo>
                <a:lnTo>
                  <a:pt x="252806" y="335876"/>
                </a:lnTo>
                <a:lnTo>
                  <a:pt x="448373" y="412127"/>
                </a:lnTo>
                <a:lnTo>
                  <a:pt x="378079" y="314934"/>
                </a:lnTo>
                <a:lnTo>
                  <a:pt x="390844" y="301489"/>
                </a:lnTo>
                <a:lnTo>
                  <a:pt x="400551" y="285581"/>
                </a:lnTo>
                <a:lnTo>
                  <a:pt x="406725" y="267678"/>
                </a:lnTo>
                <a:lnTo>
                  <a:pt x="408889" y="248246"/>
                </a:lnTo>
                <a:lnTo>
                  <a:pt x="408889" y="87617"/>
                </a:lnTo>
                <a:lnTo>
                  <a:pt x="402003" y="53513"/>
                </a:lnTo>
                <a:lnTo>
                  <a:pt x="383225" y="25663"/>
                </a:lnTo>
                <a:lnTo>
                  <a:pt x="355375" y="6885"/>
                </a:lnTo>
                <a:lnTo>
                  <a:pt x="321271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70415" y="5735269"/>
            <a:ext cx="427990" cy="408305"/>
          </a:xfrm>
          <a:custGeom>
            <a:avLst/>
            <a:gdLst/>
            <a:ahLst/>
            <a:cxnLst/>
            <a:rect l="l" t="t" r="r" b="b"/>
            <a:pathLst>
              <a:path w="427989" h="408304">
                <a:moveTo>
                  <a:pt x="99758" y="0"/>
                </a:moveTo>
                <a:lnTo>
                  <a:pt x="75581" y="12393"/>
                </a:lnTo>
                <a:lnTo>
                  <a:pt x="56507" y="31365"/>
                </a:lnTo>
                <a:lnTo>
                  <a:pt x="43992" y="55467"/>
                </a:lnTo>
                <a:lnTo>
                  <a:pt x="39496" y="83248"/>
                </a:lnTo>
                <a:lnTo>
                  <a:pt x="39496" y="243878"/>
                </a:lnTo>
                <a:lnTo>
                  <a:pt x="41658" y="263304"/>
                </a:lnTo>
                <a:lnTo>
                  <a:pt x="47828" y="281206"/>
                </a:lnTo>
                <a:lnTo>
                  <a:pt x="57531" y="297113"/>
                </a:lnTo>
                <a:lnTo>
                  <a:pt x="70294" y="310553"/>
                </a:lnTo>
                <a:lnTo>
                  <a:pt x="0" y="407746"/>
                </a:lnTo>
                <a:lnTo>
                  <a:pt x="195567" y="331495"/>
                </a:lnTo>
                <a:lnTo>
                  <a:pt x="360756" y="331495"/>
                </a:lnTo>
                <a:lnTo>
                  <a:pt x="380163" y="329336"/>
                </a:lnTo>
                <a:lnTo>
                  <a:pt x="398051" y="323175"/>
                </a:lnTo>
                <a:lnTo>
                  <a:pt x="413950" y="313487"/>
                </a:lnTo>
                <a:lnTo>
                  <a:pt x="427393" y="300748"/>
                </a:lnTo>
                <a:lnTo>
                  <a:pt x="374929" y="280289"/>
                </a:lnTo>
                <a:lnTo>
                  <a:pt x="214947" y="280289"/>
                </a:lnTo>
                <a:lnTo>
                  <a:pt x="170110" y="271213"/>
                </a:lnTo>
                <a:lnTo>
                  <a:pt x="133454" y="246478"/>
                </a:lnTo>
                <a:lnTo>
                  <a:pt x="108719" y="209823"/>
                </a:lnTo>
                <a:lnTo>
                  <a:pt x="99644" y="164985"/>
                </a:lnTo>
                <a:lnTo>
                  <a:pt x="99758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563152" y="3962515"/>
            <a:ext cx="1303669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 txBox="1"/>
          <p:nvPr/>
        </p:nvSpPr>
        <p:spPr>
          <a:xfrm>
            <a:off x="1308100" y="2333625"/>
            <a:ext cx="3721824" cy="240783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4790" indent="-21209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25425" algn="l"/>
              </a:tabLst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아동 </a:t>
            </a:r>
            <a:r>
              <a:rPr sz="1600" b="1" spc="-200" dirty="0">
                <a:solidFill>
                  <a:srgbClr val="8DC63F"/>
                </a:solidFill>
                <a:latin typeface="Malgun Gothic"/>
                <a:cs typeface="Malgun Gothic"/>
              </a:rPr>
              <a:t>면담 </a:t>
            </a:r>
            <a:r>
              <a:rPr sz="1600" b="1" spc="-204" dirty="0">
                <a:solidFill>
                  <a:srgbClr val="8DC63F"/>
                </a:solidFill>
                <a:latin typeface="Malgun Gothic"/>
                <a:cs typeface="Malgun Gothic"/>
              </a:rPr>
              <a:t>가능한 </a:t>
            </a:r>
            <a:r>
              <a:rPr sz="1600" b="1" spc="-200" dirty="0">
                <a:solidFill>
                  <a:srgbClr val="8DC63F"/>
                </a:solidFill>
                <a:latin typeface="Malgun Gothic"/>
                <a:cs typeface="Malgun Gothic"/>
              </a:rPr>
              <a:t>장소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정보</a:t>
            </a:r>
            <a:r>
              <a:rPr sz="1600" b="1" spc="-3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3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600" dirty="0">
              <a:latin typeface="Malgun Gothic"/>
              <a:cs typeface="Malgun Gothic"/>
            </a:endParaRPr>
          </a:p>
          <a:p>
            <a:pPr marL="224790">
              <a:lnSpc>
                <a:spcPct val="100000"/>
              </a:lnSpc>
              <a:spcBef>
                <a:spcPts val="380"/>
              </a:spcBef>
            </a:pP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주소 </a:t>
            </a:r>
            <a:r>
              <a:rPr sz="1600" b="1" spc="-200" dirty="0">
                <a:solidFill>
                  <a:srgbClr val="003964"/>
                </a:solidFill>
                <a:latin typeface="Malgun Gothic"/>
                <a:cs typeface="Malgun Gothic"/>
              </a:rPr>
              <a:t>가장</a:t>
            </a:r>
            <a:r>
              <a:rPr sz="1600" b="1" spc="-265" dirty="0">
                <a:solidFill>
                  <a:srgbClr val="003964"/>
                </a:solidFill>
                <a:latin typeface="Malgun Gothic"/>
                <a:cs typeface="Malgun Gothic"/>
              </a:rPr>
              <a:t> </a:t>
            </a:r>
            <a:r>
              <a:rPr sz="1600" b="1" spc="-125" dirty="0">
                <a:solidFill>
                  <a:srgbClr val="003964"/>
                </a:solidFill>
                <a:latin typeface="Malgun Gothic"/>
                <a:cs typeface="Malgun Gothic"/>
              </a:rPr>
              <a:t>중요!</a:t>
            </a:r>
            <a:endParaRPr sz="16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24790" marR="434340" indent="-212090">
              <a:lnSpc>
                <a:spcPct val="119800"/>
              </a:lnSpc>
              <a:buAutoNum type="arabicPeriod" startAt="2"/>
              <a:tabLst>
                <a:tab pos="225425" algn="l"/>
              </a:tabLst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학대가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의심되는</a:t>
            </a:r>
            <a:r>
              <a:rPr sz="1600" b="1" spc="-3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이유/</a:t>
            </a:r>
            <a:r>
              <a:rPr sz="1600" b="1" spc="-215" dirty="0" err="1">
                <a:solidFill>
                  <a:srgbClr val="231F20"/>
                </a:solidFill>
                <a:latin typeface="Malgun Gothic"/>
                <a:cs typeface="Malgun Gothic"/>
              </a:rPr>
              <a:t>상황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>
                <a:solidFill>
                  <a:srgbClr val="003964"/>
                </a:solidFill>
                <a:latin typeface="Malgun Gothic"/>
                <a:cs typeface="Malgun Gothic"/>
              </a:rPr>
              <a:t> </a:t>
            </a:r>
            <a:endParaRPr lang="en-US" sz="1600" b="1" spc="-215" dirty="0" smtClean="0">
              <a:solidFill>
                <a:srgbClr val="003964"/>
              </a:solidFill>
              <a:latin typeface="Malgun Gothic"/>
              <a:cs typeface="Malgun Gothic"/>
            </a:endParaRPr>
          </a:p>
          <a:p>
            <a:pPr marL="12700" marR="434340">
              <a:lnSpc>
                <a:spcPct val="119800"/>
              </a:lnSpc>
              <a:tabLst>
                <a:tab pos="225425" algn="l"/>
              </a:tabLst>
            </a:pPr>
            <a:r>
              <a:rPr lang="en-US" sz="1600" b="1" spc="-215" dirty="0">
                <a:solidFill>
                  <a:srgbClr val="003964"/>
                </a:solidFill>
                <a:latin typeface="Malgun Gothic"/>
                <a:cs typeface="Malgun Gothic"/>
              </a:rPr>
              <a:t> </a:t>
            </a:r>
            <a:r>
              <a:rPr lang="en-US" sz="1600" b="1" spc="-215" dirty="0" smtClean="0">
                <a:solidFill>
                  <a:srgbClr val="003964"/>
                </a:solidFill>
                <a:latin typeface="Malgun Gothic"/>
                <a:cs typeface="Malgun Gothic"/>
              </a:rPr>
              <a:t>    </a:t>
            </a:r>
            <a:r>
              <a:rPr sz="1600" b="1" spc="-225" dirty="0" err="1" smtClean="0">
                <a:solidFill>
                  <a:srgbClr val="003964"/>
                </a:solidFill>
                <a:latin typeface="Malgun Gothic"/>
                <a:cs typeface="Malgun Gothic"/>
              </a:rPr>
              <a:t>응급상황여부</a:t>
            </a:r>
            <a:endParaRPr sz="1600" dirty="0">
              <a:latin typeface="Malgun Gothic"/>
              <a:cs typeface="Malgun Gothic"/>
            </a:endParaRPr>
          </a:p>
          <a:p>
            <a:pPr marL="224790" marR="5080">
              <a:lnSpc>
                <a:spcPct val="119800"/>
              </a:lnSpc>
            </a:pPr>
            <a:r>
              <a:rPr sz="1600" spc="-204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신속</a:t>
            </a:r>
            <a:r>
              <a:rPr lang="ko-KR" altLang="en-US" sz="1600" spc="-204" dirty="0" smtClean="0">
                <a:solidFill>
                  <a:srgbClr val="231F20"/>
                </a:solidFill>
                <a:latin typeface="Malgun Gothic"/>
                <a:cs typeface="Malgun Gothic"/>
              </a:rPr>
              <a:t>출동 </a:t>
            </a:r>
            <a:r>
              <a:rPr sz="1600" spc="-20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판단</a:t>
            </a:r>
            <a:r>
              <a:rPr sz="1600" spc="-40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위해</a:t>
            </a:r>
            <a:r>
              <a:rPr lang="en-US" sz="1600" spc="-22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spc="-225" dirty="0" smtClean="0">
                <a:solidFill>
                  <a:srgbClr val="231F20"/>
                </a:solidFill>
                <a:latin typeface="Malgun Gothic"/>
                <a:cs typeface="Malgun Gothic"/>
              </a:rPr>
              <a:t>구체적인 응급상황 설명</a:t>
            </a:r>
            <a:endParaRPr lang="en-US" altLang="ko-KR" sz="1600" spc="-225" dirty="0" smtClean="0">
              <a:solidFill>
                <a:srgbClr val="231F20"/>
              </a:solidFill>
              <a:latin typeface="Malgun Gothic"/>
              <a:cs typeface="Malgun Gothic"/>
            </a:endParaRPr>
          </a:p>
          <a:p>
            <a:pPr marL="224790" marR="5080">
              <a:lnSpc>
                <a:spcPct val="119800"/>
              </a:lnSpc>
            </a:pPr>
            <a:r>
              <a:rPr lang="en-US" sz="1600" spc="-200" dirty="0" smtClean="0">
                <a:solidFill>
                  <a:srgbClr val="231F20"/>
                </a:solidFill>
                <a:latin typeface="Malgun Gothic"/>
                <a:cs typeface="Malgun Gothic"/>
              </a:rPr>
              <a:t>- </a:t>
            </a:r>
            <a:r>
              <a:rPr sz="1600" spc="-20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경찰</a:t>
            </a:r>
            <a:r>
              <a:rPr sz="1600" spc="-240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105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65" dirty="0">
                <a:solidFill>
                  <a:srgbClr val="231F20"/>
                </a:solidFill>
                <a:latin typeface="Malgun Gothic"/>
                <a:cs typeface="Malgun Gothic"/>
              </a:rPr>
              <a:t>10분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이내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우선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00" dirty="0">
                <a:solidFill>
                  <a:srgbClr val="231F20"/>
                </a:solidFill>
                <a:latin typeface="Malgun Gothic"/>
                <a:cs typeface="Malgun Gothic"/>
              </a:rPr>
              <a:t>출동</a:t>
            </a:r>
            <a:r>
              <a:rPr sz="1600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747573" y="5524346"/>
            <a:ext cx="1097915" cy="1323975"/>
          </a:xfrm>
          <a:custGeom>
            <a:avLst/>
            <a:gdLst/>
            <a:ahLst/>
            <a:cxnLst/>
            <a:rect l="l" t="t" r="r" b="b"/>
            <a:pathLst>
              <a:path w="1097915" h="1323975">
                <a:moveTo>
                  <a:pt x="1021359" y="1121714"/>
                </a:moveTo>
                <a:lnTo>
                  <a:pt x="76123" y="1121714"/>
                </a:lnTo>
                <a:lnTo>
                  <a:pt x="46495" y="1127655"/>
                </a:lnTo>
                <a:lnTo>
                  <a:pt x="22298" y="1143858"/>
                </a:lnTo>
                <a:lnTo>
                  <a:pt x="5982" y="1167893"/>
                </a:lnTo>
                <a:lnTo>
                  <a:pt x="0" y="1197330"/>
                </a:lnTo>
                <a:lnTo>
                  <a:pt x="0" y="1323365"/>
                </a:lnTo>
                <a:lnTo>
                  <a:pt x="1097483" y="1323365"/>
                </a:lnTo>
                <a:lnTo>
                  <a:pt x="1097483" y="1197330"/>
                </a:lnTo>
                <a:lnTo>
                  <a:pt x="1091500" y="1167893"/>
                </a:lnTo>
                <a:lnTo>
                  <a:pt x="1075185" y="1143858"/>
                </a:lnTo>
                <a:lnTo>
                  <a:pt x="1050988" y="1127655"/>
                </a:lnTo>
                <a:lnTo>
                  <a:pt x="1021359" y="1121714"/>
                </a:lnTo>
                <a:close/>
              </a:path>
              <a:path w="1097915" h="1323975">
                <a:moveTo>
                  <a:pt x="548741" y="346595"/>
                </a:moveTo>
                <a:lnTo>
                  <a:pt x="501393" y="349128"/>
                </a:lnTo>
                <a:lnTo>
                  <a:pt x="455521" y="356552"/>
                </a:lnTo>
                <a:lnTo>
                  <a:pt x="411390" y="368602"/>
                </a:lnTo>
                <a:lnTo>
                  <a:pt x="369267" y="385017"/>
                </a:lnTo>
                <a:lnTo>
                  <a:pt x="329415" y="405532"/>
                </a:lnTo>
                <a:lnTo>
                  <a:pt x="292101" y="429884"/>
                </a:lnTo>
                <a:lnTo>
                  <a:pt x="257589" y="457809"/>
                </a:lnTo>
                <a:lnTo>
                  <a:pt x="226144" y="489045"/>
                </a:lnTo>
                <a:lnTo>
                  <a:pt x="198031" y="523329"/>
                </a:lnTo>
                <a:lnTo>
                  <a:pt x="173516" y="560395"/>
                </a:lnTo>
                <a:lnTo>
                  <a:pt x="152864" y="599983"/>
                </a:lnTo>
                <a:lnTo>
                  <a:pt x="136340" y="641827"/>
                </a:lnTo>
                <a:lnTo>
                  <a:pt x="124193" y="685756"/>
                </a:lnTo>
                <a:lnTo>
                  <a:pt x="116735" y="731233"/>
                </a:lnTo>
                <a:lnTo>
                  <a:pt x="114185" y="778268"/>
                </a:lnTo>
                <a:lnTo>
                  <a:pt x="114185" y="1044511"/>
                </a:lnTo>
                <a:lnTo>
                  <a:pt x="983297" y="1044511"/>
                </a:lnTo>
                <a:lnTo>
                  <a:pt x="983297" y="820801"/>
                </a:lnTo>
                <a:lnTo>
                  <a:pt x="266433" y="820801"/>
                </a:lnTo>
                <a:lnTo>
                  <a:pt x="249767" y="817459"/>
                </a:lnTo>
                <a:lnTo>
                  <a:pt x="236159" y="808345"/>
                </a:lnTo>
                <a:lnTo>
                  <a:pt x="226985" y="794826"/>
                </a:lnTo>
                <a:lnTo>
                  <a:pt x="223621" y="778268"/>
                </a:lnTo>
                <a:lnTo>
                  <a:pt x="227106" y="731233"/>
                </a:lnTo>
                <a:lnTo>
                  <a:pt x="237410" y="685098"/>
                </a:lnTo>
                <a:lnTo>
                  <a:pt x="253885" y="642240"/>
                </a:lnTo>
                <a:lnTo>
                  <a:pt x="276072" y="602539"/>
                </a:lnTo>
                <a:lnTo>
                  <a:pt x="303464" y="566499"/>
                </a:lnTo>
                <a:lnTo>
                  <a:pt x="335554" y="534621"/>
                </a:lnTo>
                <a:lnTo>
                  <a:pt x="371836" y="507411"/>
                </a:lnTo>
                <a:lnTo>
                  <a:pt x="411802" y="485371"/>
                </a:lnTo>
                <a:lnTo>
                  <a:pt x="454946" y="469004"/>
                </a:lnTo>
                <a:lnTo>
                  <a:pt x="500762" y="458815"/>
                </a:lnTo>
                <a:lnTo>
                  <a:pt x="548741" y="455307"/>
                </a:lnTo>
                <a:lnTo>
                  <a:pt x="836801" y="455307"/>
                </a:lnTo>
                <a:lnTo>
                  <a:pt x="805381" y="429884"/>
                </a:lnTo>
                <a:lnTo>
                  <a:pt x="768067" y="405532"/>
                </a:lnTo>
                <a:lnTo>
                  <a:pt x="728215" y="385017"/>
                </a:lnTo>
                <a:lnTo>
                  <a:pt x="686092" y="368602"/>
                </a:lnTo>
                <a:lnTo>
                  <a:pt x="641962" y="356552"/>
                </a:lnTo>
                <a:lnTo>
                  <a:pt x="596090" y="349128"/>
                </a:lnTo>
                <a:lnTo>
                  <a:pt x="548741" y="346595"/>
                </a:lnTo>
                <a:close/>
              </a:path>
              <a:path w="1097915" h="1323975">
                <a:moveTo>
                  <a:pt x="836801" y="455307"/>
                </a:moveTo>
                <a:lnTo>
                  <a:pt x="548741" y="455307"/>
                </a:lnTo>
                <a:lnTo>
                  <a:pt x="565409" y="458649"/>
                </a:lnTo>
                <a:lnTo>
                  <a:pt x="579021" y="467763"/>
                </a:lnTo>
                <a:lnTo>
                  <a:pt x="588200" y="481282"/>
                </a:lnTo>
                <a:lnTo>
                  <a:pt x="591565" y="497839"/>
                </a:lnTo>
                <a:lnTo>
                  <a:pt x="588200" y="514397"/>
                </a:lnTo>
                <a:lnTo>
                  <a:pt x="579021" y="527916"/>
                </a:lnTo>
                <a:lnTo>
                  <a:pt x="565409" y="537030"/>
                </a:lnTo>
                <a:lnTo>
                  <a:pt x="548741" y="540372"/>
                </a:lnTo>
                <a:lnTo>
                  <a:pt x="500537" y="545214"/>
                </a:lnTo>
                <a:lnTo>
                  <a:pt x="455611" y="559096"/>
                </a:lnTo>
                <a:lnTo>
                  <a:pt x="414935" y="581056"/>
                </a:lnTo>
                <a:lnTo>
                  <a:pt x="379479" y="610128"/>
                </a:lnTo>
                <a:lnTo>
                  <a:pt x="350212" y="645350"/>
                </a:lnTo>
                <a:lnTo>
                  <a:pt x="328106" y="685756"/>
                </a:lnTo>
                <a:lnTo>
                  <a:pt x="314131" y="730384"/>
                </a:lnTo>
                <a:lnTo>
                  <a:pt x="309257" y="778268"/>
                </a:lnTo>
                <a:lnTo>
                  <a:pt x="305893" y="794826"/>
                </a:lnTo>
                <a:lnTo>
                  <a:pt x="296718" y="808345"/>
                </a:lnTo>
                <a:lnTo>
                  <a:pt x="283106" y="817459"/>
                </a:lnTo>
                <a:lnTo>
                  <a:pt x="266433" y="820801"/>
                </a:lnTo>
                <a:lnTo>
                  <a:pt x="983297" y="820801"/>
                </a:lnTo>
                <a:lnTo>
                  <a:pt x="983297" y="778268"/>
                </a:lnTo>
                <a:lnTo>
                  <a:pt x="980747" y="731233"/>
                </a:lnTo>
                <a:lnTo>
                  <a:pt x="973274" y="685665"/>
                </a:lnTo>
                <a:lnTo>
                  <a:pt x="961142" y="641827"/>
                </a:lnTo>
                <a:lnTo>
                  <a:pt x="944618" y="599983"/>
                </a:lnTo>
                <a:lnTo>
                  <a:pt x="923966" y="560395"/>
                </a:lnTo>
                <a:lnTo>
                  <a:pt x="899451" y="523329"/>
                </a:lnTo>
                <a:lnTo>
                  <a:pt x="871338" y="489045"/>
                </a:lnTo>
                <a:lnTo>
                  <a:pt x="839894" y="457809"/>
                </a:lnTo>
                <a:lnTo>
                  <a:pt x="836801" y="455307"/>
                </a:lnTo>
                <a:close/>
              </a:path>
              <a:path w="1097915" h="1323975">
                <a:moveTo>
                  <a:pt x="148882" y="120878"/>
                </a:moveTo>
                <a:lnTo>
                  <a:pt x="48437" y="204584"/>
                </a:lnTo>
                <a:lnTo>
                  <a:pt x="199326" y="383197"/>
                </a:lnTo>
                <a:lnTo>
                  <a:pt x="299758" y="299491"/>
                </a:lnTo>
                <a:lnTo>
                  <a:pt x="148882" y="120878"/>
                </a:lnTo>
                <a:close/>
              </a:path>
              <a:path w="1097915" h="1323975">
                <a:moveTo>
                  <a:pt x="948601" y="120878"/>
                </a:moveTo>
                <a:lnTo>
                  <a:pt x="797725" y="299491"/>
                </a:lnTo>
                <a:lnTo>
                  <a:pt x="898156" y="383197"/>
                </a:lnTo>
                <a:lnTo>
                  <a:pt x="1049032" y="204584"/>
                </a:lnTo>
                <a:lnTo>
                  <a:pt x="948601" y="120878"/>
                </a:lnTo>
                <a:close/>
              </a:path>
              <a:path w="1097915" h="1323975">
                <a:moveTo>
                  <a:pt x="614298" y="0"/>
                </a:moveTo>
                <a:lnTo>
                  <a:pt x="483196" y="0"/>
                </a:lnTo>
                <a:lnTo>
                  <a:pt x="483196" y="233159"/>
                </a:lnTo>
                <a:lnTo>
                  <a:pt x="614298" y="233159"/>
                </a:lnTo>
                <a:lnTo>
                  <a:pt x="614298" y="0"/>
                </a:lnTo>
                <a:close/>
              </a:path>
            </a:pathLst>
          </a:custGeom>
          <a:solidFill>
            <a:srgbClr val="91939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846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7900" y="4591100"/>
            <a:ext cx="1016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0" dirty="0">
                <a:solidFill>
                  <a:srgbClr val="FFFFFF"/>
                </a:solidFill>
                <a:latin typeface="Malgun Gothic"/>
                <a:cs typeface="Malgun Gothic"/>
              </a:rPr>
              <a:t>Q </a:t>
            </a:r>
            <a:r>
              <a:rPr sz="3000" b="1" spc="-459" dirty="0">
                <a:solidFill>
                  <a:srgbClr val="FFFFFF"/>
                </a:solidFill>
                <a:latin typeface="Malgun Gothic"/>
                <a:cs typeface="Malgun Gothic"/>
              </a:rPr>
              <a:t>&amp;</a:t>
            </a:r>
            <a:r>
              <a:rPr sz="3000" b="1" spc="-87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dirty="0">
                <a:solidFill>
                  <a:srgbClr val="FFFFFF"/>
                </a:solidFill>
                <a:latin typeface="Malgun Gothic"/>
                <a:cs typeface="Malgun Gothic"/>
              </a:rPr>
              <a:t>A</a:t>
            </a:r>
            <a:endParaRPr sz="30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1451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8542" y="3755707"/>
            <a:ext cx="1369695" cy="0"/>
          </a:xfrm>
          <a:custGeom>
            <a:avLst/>
            <a:gdLst/>
            <a:ahLst/>
            <a:cxnLst/>
            <a:rect l="l" t="t" r="r" b="b"/>
            <a:pathLst>
              <a:path w="1369695">
                <a:moveTo>
                  <a:pt x="0" y="0"/>
                </a:moveTo>
                <a:lnTo>
                  <a:pt x="136912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3755707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2553" y="4365281"/>
            <a:ext cx="5445125" cy="0"/>
          </a:xfrm>
          <a:custGeom>
            <a:avLst/>
            <a:gdLst/>
            <a:ahLst/>
            <a:cxnLst/>
            <a:rect l="l" t="t" r="r" b="b"/>
            <a:pathLst>
              <a:path w="5445125">
                <a:moveTo>
                  <a:pt x="0" y="0"/>
                </a:moveTo>
                <a:lnTo>
                  <a:pt x="5445112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5889237"/>
            <a:ext cx="6644005" cy="0"/>
          </a:xfrm>
          <a:custGeom>
            <a:avLst/>
            <a:gdLst/>
            <a:ahLst/>
            <a:cxnLst/>
            <a:rect l="l" t="t" r="r" b="b"/>
            <a:pathLst>
              <a:path w="6644005">
                <a:moveTo>
                  <a:pt x="0" y="0"/>
                </a:moveTo>
                <a:lnTo>
                  <a:pt x="66439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6194018"/>
            <a:ext cx="6689090" cy="0"/>
          </a:xfrm>
          <a:custGeom>
            <a:avLst/>
            <a:gdLst/>
            <a:ahLst/>
            <a:cxnLst/>
            <a:rect l="l" t="t" r="r" b="b"/>
            <a:pathLst>
              <a:path w="6689090">
                <a:moveTo>
                  <a:pt x="0" y="0"/>
                </a:moveTo>
                <a:lnTo>
                  <a:pt x="668853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0506" y="6498806"/>
            <a:ext cx="2007235" cy="0"/>
          </a:xfrm>
          <a:custGeom>
            <a:avLst/>
            <a:gdLst/>
            <a:ahLst/>
            <a:cxnLst/>
            <a:rect l="l" t="t" r="r" b="b"/>
            <a:pathLst>
              <a:path w="2007234">
                <a:moveTo>
                  <a:pt x="0" y="0"/>
                </a:moveTo>
                <a:lnTo>
                  <a:pt x="200715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6498806"/>
            <a:ext cx="4326255" cy="0"/>
          </a:xfrm>
          <a:custGeom>
            <a:avLst/>
            <a:gdLst/>
            <a:ahLst/>
            <a:cxnLst/>
            <a:rect l="l" t="t" r="r" b="b"/>
            <a:pathLst>
              <a:path w="4326255">
                <a:moveTo>
                  <a:pt x="0" y="0"/>
                </a:moveTo>
                <a:lnTo>
                  <a:pt x="432603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47410" y="6649190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71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44818" y="6683527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13"/>
                </a:moveTo>
                <a:lnTo>
                  <a:pt x="15557" y="10113"/>
                </a:lnTo>
                <a:lnTo>
                  <a:pt x="15557" y="0"/>
                </a:lnTo>
                <a:lnTo>
                  <a:pt x="0" y="0"/>
                </a:lnTo>
                <a:lnTo>
                  <a:pt x="0" y="10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18344" y="635481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52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344" y="6683527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60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74352" y="6683527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0"/>
                </a:moveTo>
                <a:lnTo>
                  <a:pt x="0" y="34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075495" y="6683527"/>
            <a:ext cx="0" cy="381635"/>
          </a:xfrm>
          <a:custGeom>
            <a:avLst/>
            <a:gdLst/>
            <a:ahLst/>
            <a:cxnLst/>
            <a:rect l="l" t="t" r="r" b="b"/>
            <a:pathLst>
              <a:path h="381634">
                <a:moveTo>
                  <a:pt x="0" y="0"/>
                </a:moveTo>
                <a:lnTo>
                  <a:pt x="0" y="38150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123019" y="6683527"/>
            <a:ext cx="0" cy="308610"/>
          </a:xfrm>
          <a:custGeom>
            <a:avLst/>
            <a:gdLst/>
            <a:ahLst/>
            <a:cxnLst/>
            <a:rect l="l" t="t" r="r" b="b"/>
            <a:pathLst>
              <a:path h="308609">
                <a:moveTo>
                  <a:pt x="0" y="0"/>
                </a:moveTo>
                <a:lnTo>
                  <a:pt x="0" y="30843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170529" y="6683527"/>
            <a:ext cx="0" cy="206375"/>
          </a:xfrm>
          <a:custGeom>
            <a:avLst/>
            <a:gdLst/>
            <a:ahLst/>
            <a:cxnLst/>
            <a:rect l="l" t="t" r="r" b="b"/>
            <a:pathLst>
              <a:path h="206375">
                <a:moveTo>
                  <a:pt x="0" y="0"/>
                </a:moveTo>
                <a:lnTo>
                  <a:pt x="0" y="20599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218053" y="6683527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4">
                <a:moveTo>
                  <a:pt x="0" y="0"/>
                </a:moveTo>
                <a:lnTo>
                  <a:pt x="0" y="37475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714375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46" y="6972"/>
                </a:lnTo>
                <a:lnTo>
                  <a:pt x="54546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46" y="6972"/>
                </a:lnTo>
                <a:lnTo>
                  <a:pt x="54546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433375"/>
            <a:ext cx="54610" cy="6985"/>
          </a:xfrm>
          <a:custGeom>
            <a:avLst/>
            <a:gdLst/>
            <a:ahLst/>
            <a:cxnLst/>
            <a:rect l="l" t="t" r="r" b="b"/>
            <a:pathLst>
              <a:path w="54609" h="6985">
                <a:moveTo>
                  <a:pt x="0" y="6972"/>
                </a:moveTo>
                <a:lnTo>
                  <a:pt x="54559" y="6972"/>
                </a:lnTo>
                <a:lnTo>
                  <a:pt x="54559" y="0"/>
                </a:lnTo>
                <a:lnTo>
                  <a:pt x="0" y="0"/>
                </a:lnTo>
                <a:lnTo>
                  <a:pt x="0" y="697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505308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538429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571538" y="6683527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422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6765823" y="11"/>
            <a:ext cx="3386595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540004" y="11"/>
            <a:ext cx="3507574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78" name="object 1078"/>
          <p:cNvSpPr/>
          <p:nvPr/>
        </p:nvSpPr>
        <p:spPr>
          <a:xfrm>
            <a:off x="1892007" y="3702087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892007" y="4299102"/>
            <a:ext cx="1538605" cy="19685"/>
          </a:xfrm>
          <a:custGeom>
            <a:avLst/>
            <a:gdLst/>
            <a:ahLst/>
            <a:cxnLst/>
            <a:rect l="l" t="t" r="r" b="b"/>
            <a:pathLst>
              <a:path w="1538604" h="19685">
                <a:moveTo>
                  <a:pt x="-82550" y="9690"/>
                </a:moveTo>
                <a:lnTo>
                  <a:pt x="1620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686450" y="3708755"/>
            <a:ext cx="1819910" cy="19685"/>
          </a:xfrm>
          <a:custGeom>
            <a:avLst/>
            <a:gdLst/>
            <a:ahLst/>
            <a:cxnLst/>
            <a:rect l="l" t="t" r="r" b="b"/>
            <a:pathLst>
              <a:path w="1819909" h="19685">
                <a:moveTo>
                  <a:pt x="-82549" y="9690"/>
                </a:moveTo>
                <a:lnTo>
                  <a:pt x="1902091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 txBox="1"/>
          <p:nvPr/>
        </p:nvSpPr>
        <p:spPr>
          <a:xfrm>
            <a:off x="5703303" y="2643111"/>
            <a:ext cx="250888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2.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신고했음을</a:t>
            </a:r>
            <a:r>
              <a:rPr sz="1600" b="1" spc="-11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가해자/가족에게 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고지해도</a:t>
            </a:r>
            <a:r>
              <a:rPr sz="1600" b="1" spc="-2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2" name="object 1082"/>
          <p:cNvSpPr txBox="1"/>
          <p:nvPr/>
        </p:nvSpPr>
        <p:spPr>
          <a:xfrm>
            <a:off x="5703303" y="3567671"/>
            <a:ext cx="17075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231F20"/>
                </a:solidFill>
                <a:latin typeface="Malgun Gothic"/>
                <a:cs typeface="Malgun Gothic"/>
              </a:rPr>
              <a:t>불필요하며,</a:t>
            </a:r>
            <a:r>
              <a:rPr sz="1600" b="1" spc="-2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부적절함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3" name="object 1083"/>
          <p:cNvSpPr txBox="1"/>
          <p:nvPr/>
        </p:nvSpPr>
        <p:spPr>
          <a:xfrm>
            <a:off x="5703303" y="3864851"/>
            <a:ext cx="1279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진술 오염 우려</a:t>
            </a:r>
            <a:r>
              <a:rPr sz="1400" spc="-35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90" dirty="0">
                <a:solidFill>
                  <a:srgbClr val="231F20"/>
                </a:solidFill>
                <a:latin typeface="Malgun Gothic"/>
                <a:cs typeface="Malgun Gothic"/>
              </a:rPr>
              <a:t>: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84" name="object 1084"/>
          <p:cNvSpPr txBox="1"/>
          <p:nvPr/>
        </p:nvSpPr>
        <p:spPr>
          <a:xfrm>
            <a:off x="5857011" y="4156951"/>
            <a:ext cx="2038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거짓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진술을 준비할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시간</a:t>
            </a:r>
            <a:r>
              <a:rPr sz="1400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제공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85" name="object 1085"/>
          <p:cNvSpPr txBox="1"/>
          <p:nvPr/>
        </p:nvSpPr>
        <p:spPr>
          <a:xfrm>
            <a:off x="5703302" y="4461700"/>
            <a:ext cx="27745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smtClean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20" dirty="0" smtClean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400" spc="-2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신고자가</a:t>
            </a:r>
            <a:r>
              <a:rPr sz="1400" spc="-32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스스로 </a:t>
            </a:r>
            <a:r>
              <a:rPr sz="1400" spc="-170" dirty="0" err="1">
                <a:solidFill>
                  <a:srgbClr val="231F20"/>
                </a:solidFill>
                <a:latin typeface="Malgun Gothic"/>
                <a:cs typeface="Malgun Gothic"/>
              </a:rPr>
              <a:t>신분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노출</a:t>
            </a:r>
            <a:r>
              <a:rPr lang="ko-KR" altLang="en-US" sz="1400" spc="-190" dirty="0" smtClean="0">
                <a:solidFill>
                  <a:srgbClr val="231F20"/>
                </a:solidFill>
                <a:latin typeface="Malgun Gothic"/>
                <a:cs typeface="Malgun Gothic"/>
              </a:rPr>
              <a:t>하지 않기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086" name="object 1086"/>
          <p:cNvSpPr txBox="1"/>
          <p:nvPr/>
        </p:nvSpPr>
        <p:spPr>
          <a:xfrm>
            <a:off x="1879307" y="2643111"/>
            <a:ext cx="209105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1.</a:t>
            </a:r>
            <a:r>
              <a:rPr sz="16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신고하면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어떤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경찰관이 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출동하나요?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7" name="object 1087"/>
          <p:cNvSpPr txBox="1"/>
          <p:nvPr/>
        </p:nvSpPr>
        <p:spPr>
          <a:xfrm>
            <a:off x="1879307" y="35676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즉시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출동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88" name="object 1088"/>
          <p:cNvSpPr txBox="1"/>
          <p:nvPr/>
        </p:nvSpPr>
        <p:spPr>
          <a:xfrm>
            <a:off x="1879307" y="3877551"/>
            <a:ext cx="17519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•‘지구대’의 </a:t>
            </a:r>
            <a:r>
              <a:rPr sz="1400" spc="-165" dirty="0">
                <a:solidFill>
                  <a:srgbClr val="231F20"/>
                </a:solidFill>
                <a:latin typeface="Malgun Gothic"/>
                <a:cs typeface="Malgun Gothic"/>
              </a:rPr>
              <a:t>‘지구대</a:t>
            </a:r>
            <a:r>
              <a:rPr sz="1400" spc="-3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경찰’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89" name="object 1089"/>
          <p:cNvSpPr txBox="1"/>
          <p:nvPr/>
        </p:nvSpPr>
        <p:spPr>
          <a:xfrm>
            <a:off x="1879307" y="4151871"/>
            <a:ext cx="1527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시간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여유가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있다면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0" name="object 1090"/>
          <p:cNvSpPr txBox="1"/>
          <p:nvPr/>
        </p:nvSpPr>
        <p:spPr>
          <a:xfrm>
            <a:off x="1879307" y="4449051"/>
            <a:ext cx="22974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•‘경찰서’의</a:t>
            </a:r>
            <a:r>
              <a:rPr sz="1400" spc="-38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‘사복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전담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형사’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요청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91" name="object 1091"/>
          <p:cNvSpPr txBox="1"/>
          <p:nvPr/>
        </p:nvSpPr>
        <p:spPr>
          <a:xfrm>
            <a:off x="1879307" y="4741176"/>
            <a:ext cx="3013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231F20"/>
                </a:solidFill>
                <a:latin typeface="Malgun Gothic"/>
                <a:cs typeface="Malgun Gothic"/>
              </a:rPr>
              <a:t>•‘아동보호전문기관</a:t>
            </a:r>
            <a:r>
              <a:rPr sz="1400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Malgun Gothic"/>
                <a:cs typeface="Malgun Gothic"/>
              </a:rPr>
              <a:t>담당자’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동반 요청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92" name="object 1092"/>
          <p:cNvSpPr/>
          <p:nvPr/>
        </p:nvSpPr>
        <p:spPr>
          <a:xfrm>
            <a:off x="1892007" y="4931714"/>
            <a:ext cx="3261995" cy="212399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949708" y="5544726"/>
            <a:ext cx="3277679" cy="12323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371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8083" y="375570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43652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9545" y="5889237"/>
            <a:ext cx="1568450" cy="0"/>
          </a:xfrm>
          <a:custGeom>
            <a:avLst/>
            <a:gdLst/>
            <a:ahLst/>
            <a:cxnLst/>
            <a:rect l="l" t="t" r="r" b="b"/>
            <a:pathLst>
              <a:path w="1568450">
                <a:moveTo>
                  <a:pt x="0" y="0"/>
                </a:moveTo>
                <a:lnTo>
                  <a:pt x="156811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5889237"/>
            <a:ext cx="3865879" cy="0"/>
          </a:xfrm>
          <a:custGeom>
            <a:avLst/>
            <a:gdLst/>
            <a:ahLst/>
            <a:cxnLst/>
            <a:rect l="l" t="t" r="r" b="b"/>
            <a:pathLst>
              <a:path w="3865879">
                <a:moveTo>
                  <a:pt x="0" y="0"/>
                </a:moveTo>
                <a:lnTo>
                  <a:pt x="38658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6741681" y="11"/>
            <a:ext cx="3410738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540003" y="11"/>
            <a:ext cx="3242411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87" name="object 1087"/>
          <p:cNvSpPr/>
          <p:nvPr/>
        </p:nvSpPr>
        <p:spPr>
          <a:xfrm>
            <a:off x="1892007" y="3702087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892007" y="4299102"/>
            <a:ext cx="1030605" cy="19685"/>
          </a:xfrm>
          <a:custGeom>
            <a:avLst/>
            <a:gdLst/>
            <a:ahLst/>
            <a:cxnLst/>
            <a:rect l="l" t="t" r="r" b="b"/>
            <a:pathLst>
              <a:path w="1030605" h="1968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12636" y="15871"/>
                </a:lnTo>
                <a:lnTo>
                  <a:pt x="1019797" y="12528"/>
                </a:lnTo>
                <a:lnTo>
                  <a:pt x="1026958" y="9185"/>
                </a:lnTo>
                <a:lnTo>
                  <a:pt x="1029995" y="9702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 txBox="1"/>
          <p:nvPr/>
        </p:nvSpPr>
        <p:spPr>
          <a:xfrm>
            <a:off x="1879307" y="2643111"/>
            <a:ext cx="209105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1.</a:t>
            </a:r>
            <a:r>
              <a:rPr sz="1600" b="1" spc="-35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조사와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판결은 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누가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어떻게</a:t>
            </a:r>
            <a:r>
              <a:rPr sz="1600" b="1" spc="-2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0" name="object 1090"/>
          <p:cNvSpPr txBox="1"/>
          <p:nvPr/>
        </p:nvSpPr>
        <p:spPr>
          <a:xfrm>
            <a:off x="1879307" y="3567671"/>
            <a:ext cx="795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조사/확인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1" name="object 1091"/>
          <p:cNvSpPr txBox="1"/>
          <p:nvPr/>
        </p:nvSpPr>
        <p:spPr>
          <a:xfrm>
            <a:off x="1879307" y="3877551"/>
            <a:ext cx="2308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231F20"/>
                </a:solidFill>
                <a:latin typeface="Malgun Gothic"/>
                <a:cs typeface="Malgun Gothic"/>
              </a:rPr>
              <a:t>•아동보호전문기관,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경찰의</a:t>
            </a:r>
            <a:r>
              <a:rPr sz="1400" spc="-3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역할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92" name="object 1092"/>
          <p:cNvSpPr txBox="1"/>
          <p:nvPr/>
        </p:nvSpPr>
        <p:spPr>
          <a:xfrm>
            <a:off x="1879307" y="41518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최종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판정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3" name="object 1093"/>
          <p:cNvSpPr txBox="1"/>
          <p:nvPr/>
        </p:nvSpPr>
        <p:spPr>
          <a:xfrm>
            <a:off x="1879307" y="4449051"/>
            <a:ext cx="2800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•경찰/검찰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수사,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법정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선고에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달려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있음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94" name="object 1094"/>
          <p:cNvSpPr/>
          <p:nvPr/>
        </p:nvSpPr>
        <p:spPr>
          <a:xfrm>
            <a:off x="5686450" y="4612652"/>
            <a:ext cx="1009650" cy="30480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5686450" y="5927039"/>
            <a:ext cx="1621155" cy="19685"/>
          </a:xfrm>
          <a:custGeom>
            <a:avLst/>
            <a:gdLst/>
            <a:ahLst/>
            <a:cxnLst/>
            <a:rect l="l" t="t" r="r" b="b"/>
            <a:pathLst>
              <a:path w="1621154" h="19685">
                <a:moveTo>
                  <a:pt x="-82550" y="9690"/>
                </a:moveTo>
                <a:lnTo>
                  <a:pt x="170309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 txBox="1"/>
          <p:nvPr/>
        </p:nvSpPr>
        <p:spPr>
          <a:xfrm>
            <a:off x="5703303" y="2643111"/>
            <a:ext cx="1796414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2.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신고자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신변안전은 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어떻게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보장되나요?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97" name="object 1097"/>
          <p:cNvSpPr txBox="1"/>
          <p:nvPr/>
        </p:nvSpPr>
        <p:spPr>
          <a:xfrm>
            <a:off x="5703303" y="3562591"/>
            <a:ext cx="264591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9" dirty="0" err="1" smtClean="0">
                <a:solidFill>
                  <a:srgbClr val="189CB1"/>
                </a:solidFill>
                <a:latin typeface="Malgun Gothic"/>
                <a:cs typeface="Malgun Gothic"/>
              </a:rPr>
              <a:t>명백한</a:t>
            </a:r>
            <a:r>
              <a:rPr sz="1800" b="1" spc="-229" dirty="0" smtClean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학대</a:t>
            </a:r>
            <a:r>
              <a:rPr sz="1800" b="1" spc="-360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170" dirty="0">
                <a:solidFill>
                  <a:srgbClr val="189CB1"/>
                </a:solidFill>
                <a:latin typeface="Malgun Gothic"/>
                <a:cs typeface="Malgun Gothic"/>
              </a:rPr>
              <a:t>선언,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098" name="object 1098"/>
          <p:cNvSpPr txBox="1"/>
          <p:nvPr/>
        </p:nvSpPr>
        <p:spPr>
          <a:xfrm>
            <a:off x="5703303" y="3854691"/>
            <a:ext cx="1769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범인 지목 필요</a:t>
            </a:r>
            <a:r>
              <a:rPr sz="1800" b="1" spc="-390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189CB1"/>
                </a:solidFill>
                <a:latin typeface="Malgun Gothic"/>
                <a:cs typeface="Malgun Gothic"/>
              </a:rPr>
              <a:t>없음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100" name="object 1100"/>
          <p:cNvSpPr txBox="1"/>
          <p:nvPr/>
        </p:nvSpPr>
        <p:spPr>
          <a:xfrm>
            <a:off x="5703303" y="4515866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신고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1" name="object 1101"/>
          <p:cNvSpPr txBox="1"/>
          <p:nvPr/>
        </p:nvSpPr>
        <p:spPr>
          <a:xfrm>
            <a:off x="5703303" y="4854575"/>
            <a:ext cx="2164715" cy="121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산불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신고와 동일한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경우임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800" b="1" spc="-229" dirty="0">
                <a:solidFill>
                  <a:srgbClr val="189CB1"/>
                </a:solidFill>
                <a:latin typeface="Malgun Gothic"/>
                <a:cs typeface="Malgun Gothic"/>
              </a:rPr>
              <a:t>개인적 보복에 </a:t>
            </a:r>
            <a:r>
              <a:rPr sz="1800" b="1" spc="-225" dirty="0">
                <a:solidFill>
                  <a:srgbClr val="189CB1"/>
                </a:solidFill>
                <a:latin typeface="Malgun Gothic"/>
                <a:cs typeface="Malgun Gothic"/>
              </a:rPr>
              <a:t>대한</a:t>
            </a:r>
            <a:r>
              <a:rPr sz="1800" b="1" spc="-405" dirty="0">
                <a:solidFill>
                  <a:srgbClr val="189CB1"/>
                </a:solidFill>
                <a:latin typeface="Malgun Gothic"/>
                <a:cs typeface="Malgun Gothic"/>
              </a:rPr>
              <a:t> </a:t>
            </a:r>
            <a:r>
              <a:rPr sz="1800" b="1" spc="-250" dirty="0">
                <a:solidFill>
                  <a:srgbClr val="189CB1"/>
                </a:solidFill>
                <a:latin typeface="Malgun Gothic"/>
                <a:cs typeface="Malgun Gothic"/>
              </a:rPr>
              <a:t>우려</a:t>
            </a:r>
            <a:endParaRPr sz="18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신변 보장 신청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2" name="object 1102"/>
          <p:cNvSpPr txBox="1"/>
          <p:nvPr/>
        </p:nvSpPr>
        <p:spPr>
          <a:xfrm>
            <a:off x="5215432" y="6089548"/>
            <a:ext cx="127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114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3" name="object 1103"/>
          <p:cNvSpPr txBox="1"/>
          <p:nvPr/>
        </p:nvSpPr>
        <p:spPr>
          <a:xfrm>
            <a:off x="5703303" y="6089548"/>
            <a:ext cx="215145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85" dirty="0" smtClean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8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85" dirty="0" smtClean="0">
                <a:solidFill>
                  <a:srgbClr val="231F20"/>
                </a:solidFill>
                <a:latin typeface="Malgun Gothic"/>
                <a:cs typeface="Malgun Gothic"/>
              </a:rPr>
              <a:t>112</a:t>
            </a:r>
            <a:r>
              <a:rPr sz="1400" spc="85" dirty="0">
                <a:solidFill>
                  <a:srgbClr val="231F20"/>
                </a:solidFill>
                <a:latin typeface="Malgun Gothic"/>
                <a:cs typeface="Malgun Gothic"/>
              </a:rPr>
              <a:t>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신고하여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처벌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5703303" y="6346774"/>
            <a:ext cx="21158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Font typeface="Malgun Gothic"/>
              <a:buChar char="•"/>
              <a:tabLst>
                <a:tab pos="172720" algn="l"/>
              </a:tabLst>
            </a:pPr>
            <a:r>
              <a:rPr lang="ko-KR" altLang="en-US" sz="1400" spc="-185" dirty="0" smtClean="0">
                <a:solidFill>
                  <a:srgbClr val="231F20"/>
                </a:solidFill>
                <a:latin typeface="Malgun Gothic"/>
                <a:cs typeface="Malgun Gothic"/>
              </a:rPr>
              <a:t>공</a:t>
            </a:r>
            <a:r>
              <a:rPr sz="1400" spc="-185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익신고자</a:t>
            </a:r>
            <a:r>
              <a:rPr sz="1400" spc="-185" dirty="0" smtClean="0">
                <a:solidFill>
                  <a:srgbClr val="231F20"/>
                </a:solidFill>
                <a:latin typeface="Malgun Gothic"/>
                <a:cs typeface="Malgun Gothic"/>
              </a:rPr>
              <a:t> 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보호법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5215432" y="6318199"/>
            <a:ext cx="127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u="sng" spc="114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06" name="object 1106"/>
          <p:cNvSpPr txBox="1"/>
          <p:nvPr/>
        </p:nvSpPr>
        <p:spPr>
          <a:xfrm>
            <a:off x="5383795" y="6616572"/>
            <a:ext cx="21727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2580" algn="l"/>
              </a:tabLst>
            </a:pPr>
            <a:r>
              <a:rPr sz="1400" u="heavy" spc="-20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u="heavy" spc="-25" dirty="0">
                <a:solidFill>
                  <a:srgbClr val="231F20"/>
                </a:solidFill>
                <a:uFill>
                  <a:solidFill>
                    <a:srgbClr val="C7CAC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00" spc="-20" dirty="0" smtClean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en-US" sz="1400" spc="-20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spc="-20" dirty="0" smtClean="0">
                <a:solidFill>
                  <a:srgbClr val="231F20"/>
                </a:solidFill>
                <a:latin typeface="Malgun Gothic"/>
                <a:cs typeface="Malgun Gothic"/>
              </a:rPr>
              <a:t>아동학대 처벌법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7" name="object 1107"/>
          <p:cNvSpPr/>
          <p:nvPr/>
        </p:nvSpPr>
        <p:spPr>
          <a:xfrm>
            <a:off x="2993326" y="5496852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959430" y="5556084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987230" y="5528932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19" y="204863"/>
                </a:lnTo>
                <a:lnTo>
                  <a:pt x="410171" y="203555"/>
                </a:lnTo>
                <a:lnTo>
                  <a:pt x="420242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191306" y="5617514"/>
            <a:ext cx="214464" cy="1145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942329" y="5346007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82"/>
                </a:lnTo>
                <a:lnTo>
                  <a:pt x="0" y="111561"/>
                </a:lnTo>
                <a:lnTo>
                  <a:pt x="1917" y="121962"/>
                </a:lnTo>
                <a:lnTo>
                  <a:pt x="7578" y="130895"/>
                </a:lnTo>
                <a:lnTo>
                  <a:pt x="16516" y="137166"/>
                </a:lnTo>
                <a:lnTo>
                  <a:pt x="525824" y="359683"/>
                </a:lnTo>
                <a:lnTo>
                  <a:pt x="536503" y="361975"/>
                </a:lnTo>
                <a:lnTo>
                  <a:pt x="546904" y="360057"/>
                </a:lnTo>
                <a:lnTo>
                  <a:pt x="555837" y="354396"/>
                </a:lnTo>
                <a:lnTo>
                  <a:pt x="562108" y="345459"/>
                </a:lnTo>
                <a:lnTo>
                  <a:pt x="598976" y="261092"/>
                </a:lnTo>
                <a:lnTo>
                  <a:pt x="601261" y="250421"/>
                </a:lnTo>
                <a:lnTo>
                  <a:pt x="599341" y="240022"/>
                </a:lnTo>
                <a:lnTo>
                  <a:pt x="593682" y="231087"/>
                </a:lnTo>
                <a:lnTo>
                  <a:pt x="584752" y="224809"/>
                </a:lnTo>
                <a:lnTo>
                  <a:pt x="75444" y="2292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213493" y="5459552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7" y="0"/>
                </a:moveTo>
                <a:lnTo>
                  <a:pt x="0" y="134874"/>
                </a:lnTo>
                <a:lnTo>
                  <a:pt x="212470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1" y="189725"/>
                </a:lnTo>
                <a:lnTo>
                  <a:pt x="315492" y="161218"/>
                </a:lnTo>
                <a:lnTo>
                  <a:pt x="310373" y="133445"/>
                </a:lnTo>
                <a:lnTo>
                  <a:pt x="295261" y="109586"/>
                </a:lnTo>
                <a:lnTo>
                  <a:pt x="271398" y="92824"/>
                </a:lnTo>
                <a:lnTo>
                  <a:pt x="58927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758541" y="6015875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792437" y="5956655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4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785745" y="5990145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69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06" y="204863"/>
                </a:lnTo>
                <a:lnTo>
                  <a:pt x="410171" y="203555"/>
                </a:lnTo>
                <a:lnTo>
                  <a:pt x="420230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989808" y="6078715"/>
            <a:ext cx="214464" cy="1145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649620" y="6015963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4" h="362585">
                <a:moveTo>
                  <a:pt x="64765" y="0"/>
                </a:moveTo>
                <a:lnTo>
                  <a:pt x="2292" y="100877"/>
                </a:lnTo>
                <a:lnTo>
                  <a:pt x="0" y="111556"/>
                </a:lnTo>
                <a:lnTo>
                  <a:pt x="1917" y="121957"/>
                </a:lnTo>
                <a:lnTo>
                  <a:pt x="7578" y="130889"/>
                </a:lnTo>
                <a:lnTo>
                  <a:pt x="16516" y="137160"/>
                </a:lnTo>
                <a:lnTo>
                  <a:pt x="525824" y="359677"/>
                </a:lnTo>
                <a:lnTo>
                  <a:pt x="536503" y="361970"/>
                </a:lnTo>
                <a:lnTo>
                  <a:pt x="546906" y="360052"/>
                </a:lnTo>
                <a:lnTo>
                  <a:pt x="555842" y="354391"/>
                </a:lnTo>
                <a:lnTo>
                  <a:pt x="562121" y="345453"/>
                </a:lnTo>
                <a:lnTo>
                  <a:pt x="598976" y="261087"/>
                </a:lnTo>
                <a:lnTo>
                  <a:pt x="601268" y="250415"/>
                </a:lnTo>
                <a:lnTo>
                  <a:pt x="599351" y="240016"/>
                </a:lnTo>
                <a:lnTo>
                  <a:pt x="593690" y="231082"/>
                </a:lnTo>
                <a:lnTo>
                  <a:pt x="584752" y="224803"/>
                </a:lnTo>
                <a:lnTo>
                  <a:pt x="75444" y="2286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920796" y="6129515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4" h="234314">
                <a:moveTo>
                  <a:pt x="58928" y="0"/>
                </a:moveTo>
                <a:lnTo>
                  <a:pt x="0" y="134874"/>
                </a:lnTo>
                <a:lnTo>
                  <a:pt x="212471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2" y="189725"/>
                </a:lnTo>
                <a:lnTo>
                  <a:pt x="315490" y="161218"/>
                </a:lnTo>
                <a:lnTo>
                  <a:pt x="310368" y="133445"/>
                </a:lnTo>
                <a:lnTo>
                  <a:pt x="295255" y="109586"/>
                </a:lnTo>
                <a:lnTo>
                  <a:pt x="271399" y="92824"/>
                </a:lnTo>
                <a:lnTo>
                  <a:pt x="58928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783801" y="5570880"/>
            <a:ext cx="626745" cy="582930"/>
          </a:xfrm>
          <a:custGeom>
            <a:avLst/>
            <a:gdLst/>
            <a:ahLst/>
            <a:cxnLst/>
            <a:rect l="l" t="t" r="r" b="b"/>
            <a:pathLst>
              <a:path w="626745" h="582929">
                <a:moveTo>
                  <a:pt x="168135" y="0"/>
                </a:moveTo>
                <a:lnTo>
                  <a:pt x="165455" y="1054"/>
                </a:lnTo>
                <a:lnTo>
                  <a:pt x="0" y="379768"/>
                </a:lnTo>
                <a:lnTo>
                  <a:pt x="1054" y="382447"/>
                </a:lnTo>
                <a:lnTo>
                  <a:pt x="458609" y="582358"/>
                </a:lnTo>
                <a:lnTo>
                  <a:pt x="461289" y="581304"/>
                </a:lnTo>
                <a:lnTo>
                  <a:pt x="626744" y="202590"/>
                </a:lnTo>
                <a:lnTo>
                  <a:pt x="625690" y="199898"/>
                </a:lnTo>
                <a:lnTo>
                  <a:pt x="168135" y="0"/>
                </a:lnTo>
                <a:close/>
              </a:path>
            </a:pathLst>
          </a:custGeom>
          <a:solidFill>
            <a:srgbClr val="E4A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013113" y="5670613"/>
            <a:ext cx="396240" cy="481330"/>
          </a:xfrm>
          <a:custGeom>
            <a:avLst/>
            <a:gdLst/>
            <a:ahLst/>
            <a:cxnLst/>
            <a:rect l="l" t="t" r="r" b="b"/>
            <a:pathLst>
              <a:path w="396239" h="481329">
                <a:moveTo>
                  <a:pt x="167093" y="0"/>
                </a:moveTo>
                <a:lnTo>
                  <a:pt x="0" y="382447"/>
                </a:lnTo>
                <a:lnTo>
                  <a:pt x="226161" y="481253"/>
                </a:lnTo>
                <a:lnTo>
                  <a:pt x="233337" y="478447"/>
                </a:lnTo>
                <a:lnTo>
                  <a:pt x="396062" y="105981"/>
                </a:lnTo>
                <a:lnTo>
                  <a:pt x="393255" y="98805"/>
                </a:lnTo>
                <a:lnTo>
                  <a:pt x="167093" y="0"/>
                </a:lnTo>
                <a:close/>
              </a:path>
            </a:pathLst>
          </a:custGeom>
          <a:solidFill>
            <a:srgbClr val="EFB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082417" y="5701144"/>
            <a:ext cx="210820" cy="401320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166966" y="0"/>
                </a:moveTo>
                <a:lnTo>
                  <a:pt x="0" y="382193"/>
                </a:lnTo>
                <a:lnTo>
                  <a:pt x="43230" y="401078"/>
                </a:lnTo>
                <a:lnTo>
                  <a:pt x="210210" y="18884"/>
                </a:lnTo>
                <a:lnTo>
                  <a:pt x="166966" y="0"/>
                </a:lnTo>
                <a:close/>
              </a:path>
            </a:pathLst>
          </a:custGeom>
          <a:solidFill>
            <a:srgbClr val="F0B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479177" y="5980984"/>
            <a:ext cx="1201420" cy="626745"/>
          </a:xfrm>
          <a:custGeom>
            <a:avLst/>
            <a:gdLst/>
            <a:ahLst/>
            <a:cxnLst/>
            <a:rect l="l" t="t" r="r" b="b"/>
            <a:pathLst>
              <a:path w="1201420" h="626745">
                <a:moveTo>
                  <a:pt x="50850" y="0"/>
                </a:moveTo>
                <a:lnTo>
                  <a:pt x="0" y="116395"/>
                </a:lnTo>
                <a:lnTo>
                  <a:pt x="1067815" y="618451"/>
                </a:lnTo>
                <a:lnTo>
                  <a:pt x="1104791" y="626440"/>
                </a:lnTo>
                <a:lnTo>
                  <a:pt x="1140712" y="619855"/>
                </a:lnTo>
                <a:lnTo>
                  <a:pt x="1171545" y="600278"/>
                </a:lnTo>
                <a:lnTo>
                  <a:pt x="1193253" y="569290"/>
                </a:lnTo>
                <a:lnTo>
                  <a:pt x="1201242" y="532315"/>
                </a:lnTo>
                <a:lnTo>
                  <a:pt x="1194657" y="496393"/>
                </a:lnTo>
                <a:lnTo>
                  <a:pt x="1175080" y="465561"/>
                </a:lnTo>
                <a:lnTo>
                  <a:pt x="1144092" y="443852"/>
                </a:lnTo>
                <a:lnTo>
                  <a:pt x="50850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479190" y="6056553"/>
            <a:ext cx="1193800" cy="551180"/>
          </a:xfrm>
          <a:custGeom>
            <a:avLst/>
            <a:gdLst/>
            <a:ahLst/>
            <a:cxnLst/>
            <a:rect l="l" t="t" r="r" b="b"/>
            <a:pathLst>
              <a:path w="1193800" h="551179">
                <a:moveTo>
                  <a:pt x="17830" y="0"/>
                </a:moveTo>
                <a:lnTo>
                  <a:pt x="0" y="40830"/>
                </a:lnTo>
                <a:lnTo>
                  <a:pt x="1067816" y="542886"/>
                </a:lnTo>
                <a:lnTo>
                  <a:pt x="1104791" y="550868"/>
                </a:lnTo>
                <a:lnTo>
                  <a:pt x="1140712" y="544280"/>
                </a:lnTo>
                <a:lnTo>
                  <a:pt x="1171545" y="524706"/>
                </a:lnTo>
                <a:lnTo>
                  <a:pt x="1180123" y="512464"/>
                </a:lnTo>
                <a:lnTo>
                  <a:pt x="1155295" y="512464"/>
                </a:lnTo>
                <a:lnTo>
                  <a:pt x="1133401" y="507312"/>
                </a:lnTo>
                <a:lnTo>
                  <a:pt x="1097610" y="492302"/>
                </a:lnTo>
                <a:lnTo>
                  <a:pt x="17830" y="0"/>
                </a:lnTo>
                <a:close/>
              </a:path>
              <a:path w="1193800" h="551179">
                <a:moveTo>
                  <a:pt x="1193253" y="493725"/>
                </a:moveTo>
                <a:lnTo>
                  <a:pt x="1172257" y="507890"/>
                </a:lnTo>
                <a:lnTo>
                  <a:pt x="1155295" y="512464"/>
                </a:lnTo>
                <a:lnTo>
                  <a:pt x="1180123" y="512464"/>
                </a:lnTo>
                <a:lnTo>
                  <a:pt x="1193253" y="493725"/>
                </a:lnTo>
                <a:close/>
              </a:path>
            </a:pathLst>
          </a:custGeom>
          <a:solidFill>
            <a:srgbClr val="815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423323" y="5924638"/>
            <a:ext cx="123113" cy="2136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264534" y="5816320"/>
            <a:ext cx="161925" cy="308610"/>
          </a:xfrm>
          <a:custGeom>
            <a:avLst/>
            <a:gdLst/>
            <a:ahLst/>
            <a:cxnLst/>
            <a:rect l="l" t="t" r="r" b="b"/>
            <a:pathLst>
              <a:path w="161925" h="308610">
                <a:moveTo>
                  <a:pt x="130822" y="0"/>
                </a:moveTo>
                <a:lnTo>
                  <a:pt x="126568" y="1663"/>
                </a:lnTo>
                <a:lnTo>
                  <a:pt x="0" y="291363"/>
                </a:lnTo>
                <a:lnTo>
                  <a:pt x="1663" y="295605"/>
                </a:lnTo>
                <a:lnTo>
                  <a:pt x="30860" y="308356"/>
                </a:lnTo>
                <a:lnTo>
                  <a:pt x="35102" y="306692"/>
                </a:lnTo>
                <a:lnTo>
                  <a:pt x="161670" y="16992"/>
                </a:lnTo>
                <a:lnTo>
                  <a:pt x="160007" y="12750"/>
                </a:lnTo>
                <a:lnTo>
                  <a:pt x="130822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325596" y="5821093"/>
            <a:ext cx="177723" cy="28754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302522" y="6442161"/>
            <a:ext cx="1257935" cy="165100"/>
          </a:xfrm>
          <a:custGeom>
            <a:avLst/>
            <a:gdLst/>
            <a:ahLst/>
            <a:cxnLst/>
            <a:rect l="l" t="t" r="r" b="b"/>
            <a:pathLst>
              <a:path w="1257935" h="165100">
                <a:moveTo>
                  <a:pt x="1138275" y="0"/>
                </a:moveTo>
                <a:lnTo>
                  <a:pt x="119595" y="0"/>
                </a:lnTo>
                <a:lnTo>
                  <a:pt x="73160" y="9437"/>
                </a:lnTo>
                <a:lnTo>
                  <a:pt x="35132" y="35132"/>
                </a:lnTo>
                <a:lnTo>
                  <a:pt x="9437" y="73160"/>
                </a:lnTo>
                <a:lnTo>
                  <a:pt x="0" y="119595"/>
                </a:lnTo>
                <a:lnTo>
                  <a:pt x="0" y="164541"/>
                </a:lnTo>
                <a:lnTo>
                  <a:pt x="1257871" y="164541"/>
                </a:lnTo>
                <a:lnTo>
                  <a:pt x="1257871" y="119595"/>
                </a:lnTo>
                <a:lnTo>
                  <a:pt x="1248435" y="73160"/>
                </a:lnTo>
                <a:lnTo>
                  <a:pt x="1222743" y="35132"/>
                </a:lnTo>
                <a:lnTo>
                  <a:pt x="1184715" y="9437"/>
                </a:lnTo>
                <a:lnTo>
                  <a:pt x="113827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553906" y="6442162"/>
            <a:ext cx="1007110" cy="165100"/>
          </a:xfrm>
          <a:custGeom>
            <a:avLst/>
            <a:gdLst/>
            <a:ahLst/>
            <a:cxnLst/>
            <a:rect l="l" t="t" r="r" b="b"/>
            <a:pathLst>
              <a:path w="1007110" h="165100">
                <a:moveTo>
                  <a:pt x="886891" y="0"/>
                </a:moveTo>
                <a:lnTo>
                  <a:pt x="0" y="0"/>
                </a:lnTo>
                <a:lnTo>
                  <a:pt x="519089" y="30224"/>
                </a:lnTo>
                <a:lnTo>
                  <a:pt x="796961" y="57438"/>
                </a:lnTo>
                <a:lnTo>
                  <a:pt x="927974" y="97069"/>
                </a:lnTo>
                <a:lnTo>
                  <a:pt x="1006487" y="164541"/>
                </a:lnTo>
                <a:lnTo>
                  <a:pt x="1006487" y="119595"/>
                </a:lnTo>
                <a:lnTo>
                  <a:pt x="997050" y="73155"/>
                </a:lnTo>
                <a:lnTo>
                  <a:pt x="971354" y="35128"/>
                </a:lnTo>
                <a:lnTo>
                  <a:pt x="933326" y="9435"/>
                </a:lnTo>
                <a:lnTo>
                  <a:pt x="886891" y="0"/>
                </a:lnTo>
                <a:close/>
              </a:path>
            </a:pathLst>
          </a:custGeom>
          <a:solidFill>
            <a:srgbClr val="A16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338158" y="6463500"/>
            <a:ext cx="121005" cy="656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454008" y="6419236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526" y="0"/>
                </a:lnTo>
              </a:path>
            </a:pathLst>
          </a:custGeom>
          <a:ln w="45846">
            <a:solidFill>
              <a:srgbClr val="815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439822" y="6117259"/>
            <a:ext cx="91440" cy="93345"/>
          </a:xfrm>
          <a:custGeom>
            <a:avLst/>
            <a:gdLst/>
            <a:ahLst/>
            <a:cxnLst/>
            <a:rect l="l" t="t" r="r" b="b"/>
            <a:pathLst>
              <a:path w="91439" h="93345">
                <a:moveTo>
                  <a:pt x="0" y="0"/>
                </a:moveTo>
                <a:lnTo>
                  <a:pt x="91033" y="93256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370340" y="6046089"/>
            <a:ext cx="53975" cy="55244"/>
          </a:xfrm>
          <a:custGeom>
            <a:avLst/>
            <a:gdLst/>
            <a:ahLst/>
            <a:cxnLst/>
            <a:rect l="l" t="t" r="r" b="b"/>
            <a:pathLst>
              <a:path w="53975" h="55245">
                <a:moveTo>
                  <a:pt x="0" y="0"/>
                </a:moveTo>
                <a:lnTo>
                  <a:pt x="53543" y="54851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316911" y="5991352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69" h="40004">
                <a:moveTo>
                  <a:pt x="0" y="0"/>
                </a:moveTo>
                <a:lnTo>
                  <a:pt x="38950" y="3989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575534" y="6036576"/>
            <a:ext cx="17145" cy="129539"/>
          </a:xfrm>
          <a:custGeom>
            <a:avLst/>
            <a:gdLst/>
            <a:ahLst/>
            <a:cxnLst/>
            <a:rect l="l" t="t" r="r" b="b"/>
            <a:pathLst>
              <a:path w="17144" h="129539">
                <a:moveTo>
                  <a:pt x="0" y="0"/>
                </a:moveTo>
                <a:lnTo>
                  <a:pt x="16586" y="12926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562885" y="5937923"/>
            <a:ext cx="10160" cy="76200"/>
          </a:xfrm>
          <a:custGeom>
            <a:avLst/>
            <a:gdLst/>
            <a:ahLst/>
            <a:cxnLst/>
            <a:rect l="l" t="t" r="r" b="b"/>
            <a:pathLst>
              <a:path w="10160" h="76200">
                <a:moveTo>
                  <a:pt x="0" y="0"/>
                </a:moveTo>
                <a:lnTo>
                  <a:pt x="9753" y="76034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553144" y="5862065"/>
            <a:ext cx="7620" cy="55880"/>
          </a:xfrm>
          <a:custGeom>
            <a:avLst/>
            <a:gdLst/>
            <a:ahLst/>
            <a:cxnLst/>
            <a:rect l="l" t="t" r="r" b="b"/>
            <a:pathLst>
              <a:path w="7619" h="55879">
                <a:moveTo>
                  <a:pt x="0" y="0"/>
                </a:moveTo>
                <a:lnTo>
                  <a:pt x="7099" y="55283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362365" y="6248247"/>
            <a:ext cx="128905" cy="19685"/>
          </a:xfrm>
          <a:custGeom>
            <a:avLst/>
            <a:gdLst/>
            <a:ahLst/>
            <a:cxnLst/>
            <a:rect l="l" t="t" r="r" b="b"/>
            <a:pathLst>
              <a:path w="128905" h="19685">
                <a:moveTo>
                  <a:pt x="0" y="0"/>
                </a:moveTo>
                <a:lnTo>
                  <a:pt x="128816" y="19685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264041" y="6233223"/>
            <a:ext cx="76200" cy="12065"/>
          </a:xfrm>
          <a:custGeom>
            <a:avLst/>
            <a:gdLst/>
            <a:ahLst/>
            <a:cxnLst/>
            <a:rect l="l" t="t" r="r" b="b"/>
            <a:pathLst>
              <a:path w="76200" h="12064">
                <a:moveTo>
                  <a:pt x="0" y="0"/>
                </a:moveTo>
                <a:lnTo>
                  <a:pt x="75768" y="11582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188438" y="6221666"/>
            <a:ext cx="55244" cy="8890"/>
          </a:xfrm>
          <a:custGeom>
            <a:avLst/>
            <a:gdLst/>
            <a:ahLst/>
            <a:cxnLst/>
            <a:rect l="l" t="t" r="r" b="b"/>
            <a:pathLst>
              <a:path w="55244" h="8889">
                <a:moveTo>
                  <a:pt x="0" y="0"/>
                </a:moveTo>
                <a:lnTo>
                  <a:pt x="55105" y="842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349690" y="6347777"/>
            <a:ext cx="122555" cy="45720"/>
          </a:xfrm>
          <a:custGeom>
            <a:avLst/>
            <a:gdLst/>
            <a:ahLst/>
            <a:cxnLst/>
            <a:rect l="l" t="t" r="r" b="b"/>
            <a:pathLst>
              <a:path w="122555" h="45720">
                <a:moveTo>
                  <a:pt x="0" y="45237"/>
                </a:moveTo>
                <a:lnTo>
                  <a:pt x="12221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256408" y="6400927"/>
            <a:ext cx="72390" cy="26670"/>
          </a:xfrm>
          <a:custGeom>
            <a:avLst/>
            <a:gdLst/>
            <a:ahLst/>
            <a:cxnLst/>
            <a:rect l="l" t="t" r="r" b="b"/>
            <a:pathLst>
              <a:path w="72389" h="26670">
                <a:moveTo>
                  <a:pt x="0" y="26606"/>
                </a:moveTo>
                <a:lnTo>
                  <a:pt x="7188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184679" y="6434734"/>
            <a:ext cx="52705" cy="19685"/>
          </a:xfrm>
          <a:custGeom>
            <a:avLst/>
            <a:gdLst/>
            <a:ahLst/>
            <a:cxnLst/>
            <a:rect l="l" t="t" r="r" b="b"/>
            <a:pathLst>
              <a:path w="52705" h="19685">
                <a:moveTo>
                  <a:pt x="0" y="19354"/>
                </a:moveTo>
                <a:lnTo>
                  <a:pt x="52273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094"/>
          <p:cNvSpPr/>
          <p:nvPr/>
        </p:nvSpPr>
        <p:spPr>
          <a:xfrm>
            <a:off x="5704725" y="4350040"/>
            <a:ext cx="3084944" cy="45719"/>
          </a:xfrm>
          <a:custGeom>
            <a:avLst/>
            <a:gdLst/>
            <a:ahLst/>
            <a:cxnLst/>
            <a:rect l="l" t="t" r="r" b="b"/>
            <a:pathLst>
              <a:path w="1009650" h="30479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  <a:lnTo>
                  <a:pt x="1009065" y="20332"/>
                </a:lnTo>
                <a:lnTo>
                  <a:pt x="1008532" y="25298"/>
                </a:lnTo>
                <a:lnTo>
                  <a:pt x="1007999" y="30276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 txBox="1"/>
          <p:nvPr/>
        </p:nvSpPr>
        <p:spPr>
          <a:xfrm>
            <a:off x="5703303" y="4223867"/>
            <a:ext cx="32048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명백한 </a:t>
            </a:r>
            <a:r>
              <a:rPr sz="1600" b="1" spc="-204" dirty="0" err="1">
                <a:solidFill>
                  <a:srgbClr val="231F20"/>
                </a:solidFill>
                <a:latin typeface="Malgun Gothic"/>
                <a:cs typeface="Malgun Gothic"/>
              </a:rPr>
              <a:t>진술이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85" dirty="0" smtClean="0">
                <a:solidFill>
                  <a:srgbClr val="231F20"/>
                </a:solidFill>
                <a:latin typeface="Malgun Gothic"/>
                <a:cs typeface="Malgun Gothic"/>
              </a:rPr>
              <a:t>없</a:t>
            </a:r>
            <a:r>
              <a:rPr lang="ko-KR" altLang="en-US" sz="1600" b="1" spc="-285" dirty="0" smtClean="0">
                <a:solidFill>
                  <a:srgbClr val="231F20"/>
                </a:solidFill>
                <a:latin typeface="Malgun Gothic"/>
                <a:cs typeface="Malgun Gothic"/>
              </a:rPr>
              <a:t>다면 가</a:t>
            </a:r>
            <a:r>
              <a:rPr sz="1600" b="1" strike="noStrike" spc="-21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해자는</a:t>
            </a:r>
            <a:r>
              <a:rPr sz="1600" b="1" strike="noStrike" spc="-340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trike="noStrike" spc="-225" dirty="0">
                <a:solidFill>
                  <a:srgbClr val="231F20"/>
                </a:solidFill>
                <a:latin typeface="Malgun Gothic"/>
                <a:cs typeface="Malgun Gothic"/>
              </a:rPr>
              <a:t>미상으로</a:t>
            </a:r>
            <a:endParaRPr sz="16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1978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2548" y="3755707"/>
            <a:ext cx="805180" cy="0"/>
          </a:xfrm>
          <a:custGeom>
            <a:avLst/>
            <a:gdLst/>
            <a:ahLst/>
            <a:cxnLst/>
            <a:rect l="l" t="t" r="r" b="b"/>
            <a:pathLst>
              <a:path w="805179">
                <a:moveTo>
                  <a:pt x="0" y="0"/>
                </a:moveTo>
                <a:lnTo>
                  <a:pt x="80511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63554" y="3755707"/>
            <a:ext cx="97028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69899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8083" y="375570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06050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10538" y="4365281"/>
            <a:ext cx="1747520" cy="0"/>
          </a:xfrm>
          <a:custGeom>
            <a:avLst/>
            <a:gdLst/>
            <a:ahLst/>
            <a:cxnLst/>
            <a:rect l="l" t="t" r="r" b="b"/>
            <a:pathLst>
              <a:path w="1747520">
                <a:moveTo>
                  <a:pt x="0" y="0"/>
                </a:moveTo>
                <a:lnTo>
                  <a:pt x="174712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24553" y="4365281"/>
            <a:ext cx="1579880" cy="0"/>
          </a:xfrm>
          <a:custGeom>
            <a:avLst/>
            <a:gdLst/>
            <a:ahLst/>
            <a:cxnLst/>
            <a:rect l="l" t="t" r="r" b="b"/>
            <a:pathLst>
              <a:path w="1579879">
                <a:moveTo>
                  <a:pt x="0" y="0"/>
                </a:moveTo>
                <a:lnTo>
                  <a:pt x="1579346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4974869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8083" y="527965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38083" y="588923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644258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6439255" y="11"/>
            <a:ext cx="3713164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540004" y="11"/>
            <a:ext cx="3472192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098" name="object 1098"/>
          <p:cNvSpPr/>
          <p:nvPr/>
        </p:nvSpPr>
        <p:spPr>
          <a:xfrm>
            <a:off x="7740048" y="5349924"/>
            <a:ext cx="1115430" cy="19219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892007" y="3702087"/>
            <a:ext cx="2689225" cy="19685"/>
          </a:xfrm>
          <a:custGeom>
            <a:avLst/>
            <a:gdLst/>
            <a:ahLst/>
            <a:cxnLst/>
            <a:rect l="l" t="t" r="r" b="b"/>
            <a:pathLst>
              <a:path w="2689225" h="19685">
                <a:moveTo>
                  <a:pt x="-82549" y="9690"/>
                </a:moveTo>
                <a:lnTo>
                  <a:pt x="2771546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5716003" y="3702087"/>
            <a:ext cx="2354580" cy="19685"/>
          </a:xfrm>
          <a:custGeom>
            <a:avLst/>
            <a:gdLst/>
            <a:ahLst/>
            <a:cxnLst/>
            <a:rect l="l" t="t" r="r" b="b"/>
            <a:pathLst>
              <a:path w="2354579" h="19685">
                <a:moveTo>
                  <a:pt x="-82550" y="9690"/>
                </a:moveTo>
                <a:lnTo>
                  <a:pt x="2436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892007" y="4299102"/>
            <a:ext cx="2050414" cy="19685"/>
          </a:xfrm>
          <a:custGeom>
            <a:avLst/>
            <a:gdLst/>
            <a:ahLst/>
            <a:cxnLst/>
            <a:rect l="l" t="t" r="r" b="b"/>
            <a:pathLst>
              <a:path w="2050414" h="19685">
                <a:moveTo>
                  <a:pt x="-82550" y="9690"/>
                </a:moveTo>
                <a:lnTo>
                  <a:pt x="2132545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5686450" y="4299102"/>
            <a:ext cx="1442085" cy="19685"/>
          </a:xfrm>
          <a:custGeom>
            <a:avLst/>
            <a:gdLst/>
            <a:ahLst/>
            <a:cxnLst/>
            <a:rect l="l" t="t" r="r" b="b"/>
            <a:pathLst>
              <a:path w="1442084" h="19685">
                <a:moveTo>
                  <a:pt x="-82550" y="9690"/>
                </a:moveTo>
                <a:lnTo>
                  <a:pt x="1524088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 txBox="1"/>
          <p:nvPr/>
        </p:nvSpPr>
        <p:spPr>
          <a:xfrm>
            <a:off x="5703303" y="2643111"/>
            <a:ext cx="296926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4.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아동보호전문기관에는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어떤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협조가  </a:t>
            </a:r>
            <a:r>
              <a:rPr sz="16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필요한가요?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5703303" y="3567671"/>
            <a:ext cx="2326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알고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계시는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모든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정보를</a:t>
            </a:r>
            <a:r>
              <a:rPr sz="1600" b="1" spc="-3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제공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5703303" y="3864851"/>
            <a:ext cx="3005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231F20"/>
                </a:solidFill>
                <a:latin typeface="Malgun Gothic"/>
                <a:cs typeface="Malgun Gothic"/>
              </a:rPr>
              <a:t>•증언/폭로,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가족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관계,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의심되는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가해자</a:t>
            </a:r>
            <a:r>
              <a:rPr sz="1400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등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06" name="object 1106"/>
          <p:cNvSpPr txBox="1"/>
          <p:nvPr/>
        </p:nvSpPr>
        <p:spPr>
          <a:xfrm>
            <a:off x="5703303" y="4151871"/>
            <a:ext cx="13519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피해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아동의</a:t>
            </a:r>
            <a:r>
              <a:rPr sz="1600" b="1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07" name="object 1107"/>
          <p:cNvSpPr txBox="1"/>
          <p:nvPr/>
        </p:nvSpPr>
        <p:spPr>
          <a:xfrm>
            <a:off x="5703303" y="4449051"/>
            <a:ext cx="3030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가능하다면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아동보호전문기관이나</a:t>
            </a:r>
            <a:r>
              <a:rPr sz="1400" spc="-25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경찰이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8" name="object 1108"/>
          <p:cNvSpPr txBox="1"/>
          <p:nvPr/>
        </p:nvSpPr>
        <p:spPr>
          <a:xfrm>
            <a:off x="5857011" y="4662411"/>
            <a:ext cx="1800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출동할때까지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아동을</a:t>
            </a:r>
            <a:r>
              <a:rPr sz="1400" spc="-2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보호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09" name="object 1109"/>
          <p:cNvSpPr txBox="1"/>
          <p:nvPr/>
        </p:nvSpPr>
        <p:spPr>
          <a:xfrm>
            <a:off x="1879307" y="2643111"/>
            <a:ext cx="271462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3.</a:t>
            </a:r>
            <a:r>
              <a:rPr sz="1600" b="1" spc="-4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신고 후에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아이를 데리고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있어야 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할까요?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0" name="object 1110"/>
          <p:cNvSpPr txBox="1"/>
          <p:nvPr/>
        </p:nvSpPr>
        <p:spPr>
          <a:xfrm>
            <a:off x="1879307" y="3567671"/>
            <a:ext cx="2629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상황이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의심스러운</a:t>
            </a:r>
            <a:r>
              <a:rPr sz="1600" b="1" spc="-33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경우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1" name="object 1111"/>
          <p:cNvSpPr txBox="1"/>
          <p:nvPr/>
        </p:nvSpPr>
        <p:spPr>
          <a:xfrm>
            <a:off x="1879307" y="3877551"/>
            <a:ext cx="2961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31F20"/>
                </a:solidFill>
                <a:latin typeface="Malgun Gothic"/>
                <a:cs typeface="Malgun Gothic"/>
              </a:rPr>
              <a:t>•신속한</a:t>
            </a:r>
            <a:r>
              <a:rPr sz="1400" spc="-33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신고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아동보호전문기관의 개입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12" name="object 1112"/>
          <p:cNvSpPr txBox="1"/>
          <p:nvPr/>
        </p:nvSpPr>
        <p:spPr>
          <a:xfrm>
            <a:off x="1879307" y="4151871"/>
            <a:ext cx="2054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심각한 위해가</a:t>
            </a:r>
            <a:r>
              <a:rPr sz="1600" b="1" spc="-32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우려된다면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3" name="object 1113"/>
          <p:cNvSpPr txBox="1"/>
          <p:nvPr/>
        </p:nvSpPr>
        <p:spPr>
          <a:xfrm>
            <a:off x="1879307" y="4449051"/>
            <a:ext cx="339994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90" dirty="0" smtClean="0">
                <a:solidFill>
                  <a:srgbClr val="231F20"/>
                </a:solidFill>
                <a:latin typeface="Malgun Gothic"/>
                <a:cs typeface="Malgun Gothic"/>
              </a:rPr>
              <a:t>•</a:t>
            </a:r>
            <a:r>
              <a:rPr lang="ko-KR" altLang="en-US" sz="1400" spc="90" dirty="0" smtClean="0">
                <a:solidFill>
                  <a:srgbClr val="231F20"/>
                </a:solidFill>
                <a:latin typeface="Malgun Gothic"/>
                <a:cs typeface="Malgun Gothic"/>
              </a:rPr>
              <a:t>경찰 또는 아동보호전문기관 담당자가 출동하기까지 아동을 보호하고 있을 것을 권유</a:t>
            </a:r>
            <a:endParaRPr sz="14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5202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8471" y="1907819"/>
            <a:ext cx="8485619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8471" y="2334544"/>
            <a:ext cx="117881" cy="522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95776" y="2334544"/>
            <a:ext cx="118313" cy="5225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2907" y="1958619"/>
            <a:ext cx="8256905" cy="5601970"/>
          </a:xfrm>
          <a:custGeom>
            <a:avLst/>
            <a:gdLst/>
            <a:ahLst/>
            <a:cxnLst/>
            <a:rect l="l" t="t" r="r" b="b"/>
            <a:pathLst>
              <a:path w="8256905" h="5601970">
                <a:moveTo>
                  <a:pt x="3695" y="0"/>
                </a:moveTo>
                <a:lnTo>
                  <a:pt x="0" y="5601385"/>
                </a:lnTo>
                <a:lnTo>
                  <a:pt x="8252879" y="5601385"/>
                </a:lnTo>
                <a:lnTo>
                  <a:pt x="8256536" y="5435"/>
                </a:lnTo>
                <a:lnTo>
                  <a:pt x="3695" y="0"/>
                </a:lnTo>
                <a:close/>
              </a:path>
            </a:pathLst>
          </a:custGeom>
          <a:solidFill>
            <a:srgbClr val="CA9E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9079" y="2032063"/>
            <a:ext cx="120700" cy="552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8092" y="2032063"/>
            <a:ext cx="4213656" cy="552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980" y="2084457"/>
            <a:ext cx="7937500" cy="5475605"/>
          </a:xfrm>
          <a:custGeom>
            <a:avLst/>
            <a:gdLst/>
            <a:ahLst/>
            <a:cxnLst/>
            <a:rect l="l" t="t" r="r" b="b"/>
            <a:pathLst>
              <a:path w="7937500" h="5475605">
                <a:moveTo>
                  <a:pt x="3606" y="0"/>
                </a:moveTo>
                <a:lnTo>
                  <a:pt x="0" y="5471261"/>
                </a:lnTo>
                <a:lnTo>
                  <a:pt x="6510007" y="5475541"/>
                </a:lnTo>
                <a:lnTo>
                  <a:pt x="7933524" y="5475541"/>
                </a:lnTo>
                <a:lnTo>
                  <a:pt x="7937119" y="5206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392" y="2082858"/>
            <a:ext cx="7940675" cy="5477510"/>
          </a:xfrm>
          <a:custGeom>
            <a:avLst/>
            <a:gdLst/>
            <a:ahLst/>
            <a:cxnLst/>
            <a:rect l="l" t="t" r="r" b="b"/>
            <a:pathLst>
              <a:path w="7940675" h="5477509">
                <a:moveTo>
                  <a:pt x="3606" y="0"/>
                </a:moveTo>
                <a:lnTo>
                  <a:pt x="0" y="5474449"/>
                </a:lnTo>
                <a:lnTo>
                  <a:pt x="4099356" y="5477141"/>
                </a:lnTo>
                <a:lnTo>
                  <a:pt x="7936687" y="5477141"/>
                </a:lnTo>
                <a:lnTo>
                  <a:pt x="7936687" y="5476494"/>
                </a:lnTo>
                <a:lnTo>
                  <a:pt x="3162" y="5471274"/>
                </a:lnTo>
                <a:lnTo>
                  <a:pt x="6781" y="3187"/>
                </a:lnTo>
                <a:lnTo>
                  <a:pt x="4850578" y="3187"/>
                </a:lnTo>
                <a:lnTo>
                  <a:pt x="3606" y="0"/>
                </a:lnTo>
                <a:close/>
              </a:path>
              <a:path w="7940675" h="5477509">
                <a:moveTo>
                  <a:pt x="4850578" y="3187"/>
                </a:moveTo>
                <a:lnTo>
                  <a:pt x="6781" y="3187"/>
                </a:lnTo>
                <a:lnTo>
                  <a:pt x="7937106" y="8394"/>
                </a:lnTo>
                <a:lnTo>
                  <a:pt x="7933512" y="5476494"/>
                </a:lnTo>
                <a:lnTo>
                  <a:pt x="7936687" y="5476494"/>
                </a:lnTo>
                <a:lnTo>
                  <a:pt x="7940281" y="5219"/>
                </a:lnTo>
                <a:lnTo>
                  <a:pt x="4850578" y="3187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172" y="2045318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581" y="0"/>
                </a:moveTo>
                <a:lnTo>
                  <a:pt x="0" y="5471287"/>
                </a:lnTo>
                <a:lnTo>
                  <a:pt x="7933499" y="5476481"/>
                </a:lnTo>
                <a:lnTo>
                  <a:pt x="7937093" y="5232"/>
                </a:lnTo>
                <a:lnTo>
                  <a:pt x="3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1584" y="2043731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87"/>
                </a:moveTo>
                <a:lnTo>
                  <a:pt x="1587" y="5474462"/>
                </a:lnTo>
                <a:lnTo>
                  <a:pt x="7936674" y="5479656"/>
                </a:lnTo>
                <a:lnTo>
                  <a:pt x="7936676" y="5476481"/>
                </a:lnTo>
                <a:lnTo>
                  <a:pt x="3175" y="5472874"/>
                </a:lnTo>
                <a:lnTo>
                  <a:pt x="3176" y="5471288"/>
                </a:lnTo>
                <a:lnTo>
                  <a:pt x="1587" y="5471287"/>
                </a:lnTo>
                <a:close/>
              </a:path>
              <a:path w="7940675" h="5480050">
                <a:moveTo>
                  <a:pt x="4819532" y="3175"/>
                </a:moveTo>
                <a:lnTo>
                  <a:pt x="6756" y="3175"/>
                </a:lnTo>
                <a:lnTo>
                  <a:pt x="7937093" y="8394"/>
                </a:lnTo>
                <a:lnTo>
                  <a:pt x="7933512" y="5476481"/>
                </a:lnTo>
                <a:lnTo>
                  <a:pt x="7936676" y="5476481"/>
                </a:lnTo>
                <a:lnTo>
                  <a:pt x="7940268" y="5232"/>
                </a:lnTo>
                <a:lnTo>
                  <a:pt x="4819532" y="3175"/>
                </a:lnTo>
                <a:close/>
              </a:path>
              <a:path w="7940675" h="5480050">
                <a:moveTo>
                  <a:pt x="3581" y="0"/>
                </a:moveTo>
                <a:lnTo>
                  <a:pt x="0" y="5474462"/>
                </a:lnTo>
                <a:lnTo>
                  <a:pt x="1587" y="5474462"/>
                </a:lnTo>
                <a:lnTo>
                  <a:pt x="1587" y="5471287"/>
                </a:lnTo>
                <a:lnTo>
                  <a:pt x="3176" y="5471287"/>
                </a:lnTo>
                <a:lnTo>
                  <a:pt x="6756" y="3175"/>
                </a:lnTo>
                <a:lnTo>
                  <a:pt x="4819532" y="3175"/>
                </a:lnTo>
                <a:lnTo>
                  <a:pt x="3581" y="0"/>
                </a:lnTo>
                <a:close/>
              </a:path>
              <a:path w="7940675" h="5480050">
                <a:moveTo>
                  <a:pt x="3176" y="5471288"/>
                </a:moveTo>
                <a:lnTo>
                  <a:pt x="3175" y="5472874"/>
                </a:lnTo>
                <a:lnTo>
                  <a:pt x="2425769" y="5472874"/>
                </a:lnTo>
                <a:lnTo>
                  <a:pt x="3176" y="5471288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2338" y="2006189"/>
            <a:ext cx="7937500" cy="5476875"/>
          </a:xfrm>
          <a:custGeom>
            <a:avLst/>
            <a:gdLst/>
            <a:ahLst/>
            <a:cxnLst/>
            <a:rect l="l" t="t" r="r" b="b"/>
            <a:pathLst>
              <a:path w="7937500" h="5476875">
                <a:moveTo>
                  <a:pt x="3606" y="0"/>
                </a:moveTo>
                <a:lnTo>
                  <a:pt x="0" y="5471274"/>
                </a:lnTo>
                <a:lnTo>
                  <a:pt x="7933512" y="5476494"/>
                </a:lnTo>
                <a:lnTo>
                  <a:pt x="7937119" y="5219"/>
                </a:lnTo>
                <a:lnTo>
                  <a:pt x="3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751" y="2004602"/>
            <a:ext cx="7940675" cy="5480050"/>
          </a:xfrm>
          <a:custGeom>
            <a:avLst/>
            <a:gdLst/>
            <a:ahLst/>
            <a:cxnLst/>
            <a:rect l="l" t="t" r="r" b="b"/>
            <a:pathLst>
              <a:path w="7940675" h="5480050">
                <a:moveTo>
                  <a:pt x="1587" y="5471274"/>
                </a:moveTo>
                <a:lnTo>
                  <a:pt x="1587" y="5474449"/>
                </a:lnTo>
                <a:lnTo>
                  <a:pt x="7936687" y="5479669"/>
                </a:lnTo>
                <a:lnTo>
                  <a:pt x="7936689" y="5476494"/>
                </a:lnTo>
                <a:lnTo>
                  <a:pt x="3175" y="5472861"/>
                </a:lnTo>
                <a:lnTo>
                  <a:pt x="3176" y="5471275"/>
                </a:lnTo>
                <a:lnTo>
                  <a:pt x="1587" y="5471274"/>
                </a:lnTo>
                <a:close/>
              </a:path>
              <a:path w="7940675" h="5480050">
                <a:moveTo>
                  <a:pt x="4831270" y="3175"/>
                </a:moveTo>
                <a:lnTo>
                  <a:pt x="6769" y="3175"/>
                </a:lnTo>
                <a:lnTo>
                  <a:pt x="7937119" y="8394"/>
                </a:lnTo>
                <a:lnTo>
                  <a:pt x="7933512" y="5476494"/>
                </a:lnTo>
                <a:lnTo>
                  <a:pt x="7936689" y="5476494"/>
                </a:lnTo>
                <a:lnTo>
                  <a:pt x="7940294" y="5219"/>
                </a:lnTo>
                <a:lnTo>
                  <a:pt x="4831270" y="3175"/>
                </a:lnTo>
                <a:close/>
              </a:path>
              <a:path w="7940675" h="5480050">
                <a:moveTo>
                  <a:pt x="3594" y="0"/>
                </a:moveTo>
                <a:lnTo>
                  <a:pt x="0" y="5474449"/>
                </a:lnTo>
                <a:lnTo>
                  <a:pt x="1587" y="5474449"/>
                </a:lnTo>
                <a:lnTo>
                  <a:pt x="1587" y="5471274"/>
                </a:lnTo>
                <a:lnTo>
                  <a:pt x="3176" y="5471274"/>
                </a:lnTo>
                <a:lnTo>
                  <a:pt x="6769" y="3175"/>
                </a:lnTo>
                <a:lnTo>
                  <a:pt x="4831270" y="3175"/>
                </a:lnTo>
                <a:lnTo>
                  <a:pt x="3594" y="0"/>
                </a:lnTo>
                <a:close/>
              </a:path>
              <a:path w="7940675" h="5480050">
                <a:moveTo>
                  <a:pt x="3176" y="5471275"/>
                </a:moveTo>
                <a:lnTo>
                  <a:pt x="3175" y="5472861"/>
                </a:lnTo>
                <a:lnTo>
                  <a:pt x="2413973" y="5472861"/>
                </a:lnTo>
                <a:lnTo>
                  <a:pt x="3176" y="5471275"/>
                </a:lnTo>
                <a:close/>
              </a:path>
            </a:pathLst>
          </a:custGeom>
          <a:solidFill>
            <a:srgbClr val="D3D5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21737" y="2151303"/>
            <a:ext cx="249161" cy="157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3691" y="2150948"/>
            <a:ext cx="249161" cy="157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85645" y="2150630"/>
            <a:ext cx="249174" cy="157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7587" y="2150287"/>
            <a:ext cx="249186" cy="1574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49541" y="2149932"/>
            <a:ext cx="249186" cy="1574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1483" y="2149601"/>
            <a:ext cx="249174" cy="157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13462" y="2149259"/>
            <a:ext cx="249174" cy="157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5417" y="2148941"/>
            <a:ext cx="249174" cy="1574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7359" y="2148573"/>
            <a:ext cx="249174" cy="1574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59300" y="2148243"/>
            <a:ext cx="249186" cy="1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1254" y="2147887"/>
            <a:ext cx="249186" cy="1574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23209" y="2147557"/>
            <a:ext cx="249174" cy="157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5138" y="2147214"/>
            <a:ext cx="249174" cy="157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7092" y="2146884"/>
            <a:ext cx="249174" cy="157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9033" y="2146541"/>
            <a:ext cx="249174" cy="157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083" y="3146145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083" y="345092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76547" y="3755707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8083" y="3755707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6547" y="4060500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8083" y="4060500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6547" y="4365281"/>
            <a:ext cx="4681220" cy="0"/>
          </a:xfrm>
          <a:custGeom>
            <a:avLst/>
            <a:gdLst/>
            <a:ahLst/>
            <a:cxnLst/>
            <a:rect l="l" t="t" r="r" b="b"/>
            <a:pathLst>
              <a:path w="4681220">
                <a:moveTo>
                  <a:pt x="0" y="0"/>
                </a:moveTo>
                <a:lnTo>
                  <a:pt x="4681118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083" y="4365281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8083" y="4670081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08552" y="4974869"/>
            <a:ext cx="5149215" cy="0"/>
          </a:xfrm>
          <a:custGeom>
            <a:avLst/>
            <a:gdLst/>
            <a:ahLst/>
            <a:cxnLst/>
            <a:rect l="l" t="t" r="r" b="b"/>
            <a:pathLst>
              <a:path w="5149215">
                <a:moveTo>
                  <a:pt x="0" y="0"/>
                </a:moveTo>
                <a:lnTo>
                  <a:pt x="5149113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38083" y="497486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99094" y="5279656"/>
            <a:ext cx="758825" cy="0"/>
          </a:xfrm>
          <a:custGeom>
            <a:avLst/>
            <a:gdLst/>
            <a:ahLst/>
            <a:cxnLst/>
            <a:rect l="l" t="t" r="r" b="b"/>
            <a:pathLst>
              <a:path w="758825">
                <a:moveTo>
                  <a:pt x="0" y="0"/>
                </a:moveTo>
                <a:lnTo>
                  <a:pt x="75857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4546" y="5279656"/>
            <a:ext cx="1949450" cy="0"/>
          </a:xfrm>
          <a:custGeom>
            <a:avLst/>
            <a:gdLst/>
            <a:ahLst/>
            <a:cxnLst/>
            <a:rect l="l" t="t" r="r" b="b"/>
            <a:pathLst>
              <a:path w="1949450">
                <a:moveTo>
                  <a:pt x="0" y="0"/>
                </a:moveTo>
                <a:lnTo>
                  <a:pt x="194889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083" y="5584444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38083" y="5889237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38083" y="6194018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38083" y="6498806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8083" y="6803593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38083" y="7108380"/>
            <a:ext cx="7219950" cy="0"/>
          </a:xfrm>
          <a:custGeom>
            <a:avLst/>
            <a:gdLst/>
            <a:ahLst/>
            <a:cxnLst/>
            <a:rect l="l" t="t" r="r" b="b"/>
            <a:pathLst>
              <a:path w="7219950">
                <a:moveTo>
                  <a:pt x="0" y="0"/>
                </a:moveTo>
                <a:lnTo>
                  <a:pt x="7219581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05482" y="7003825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2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7710" y="69962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02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1936" y="6675532"/>
            <a:ext cx="0" cy="708660"/>
          </a:xfrm>
          <a:custGeom>
            <a:avLst/>
            <a:gdLst/>
            <a:ahLst/>
            <a:cxnLst/>
            <a:rect l="l" t="t" r="r" b="b"/>
            <a:pathLst>
              <a:path h="708659">
                <a:moveTo>
                  <a:pt x="0" y="0"/>
                </a:moveTo>
                <a:lnTo>
                  <a:pt x="0" y="708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74164" y="6667912"/>
            <a:ext cx="461009" cy="0"/>
          </a:xfrm>
          <a:custGeom>
            <a:avLst/>
            <a:gdLst/>
            <a:ahLst/>
            <a:cxnLst/>
            <a:rect l="l" t="t" r="r" b="b"/>
            <a:pathLst>
              <a:path w="461010">
                <a:moveTo>
                  <a:pt x="0" y="0"/>
                </a:moveTo>
                <a:lnTo>
                  <a:pt x="4604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26855" y="6675849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3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63145" y="7033348"/>
            <a:ext cx="0" cy="346710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65743" y="7025729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1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32900" y="6766496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6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65730" y="6758876"/>
            <a:ext cx="375285" cy="0"/>
          </a:xfrm>
          <a:custGeom>
            <a:avLst/>
            <a:gdLst/>
            <a:ahLst/>
            <a:cxnLst/>
            <a:rect l="l" t="t" r="r" b="b"/>
            <a:pathLst>
              <a:path w="375285">
                <a:moveTo>
                  <a:pt x="0" y="0"/>
                </a:moveTo>
                <a:lnTo>
                  <a:pt x="37494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6916" y="6675970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59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06916" y="6668351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02750" y="6675856"/>
            <a:ext cx="15875" cy="48895"/>
          </a:xfrm>
          <a:custGeom>
            <a:avLst/>
            <a:gdLst/>
            <a:ahLst/>
            <a:cxnLst/>
            <a:rect l="l" t="t" r="r" b="b"/>
            <a:pathLst>
              <a:path w="15875" h="48895">
                <a:moveTo>
                  <a:pt x="15544" y="0"/>
                </a:moveTo>
                <a:lnTo>
                  <a:pt x="0" y="0"/>
                </a:lnTo>
                <a:lnTo>
                  <a:pt x="0" y="48374"/>
                </a:lnTo>
                <a:lnTo>
                  <a:pt x="15544" y="48374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26855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19083" y="6325081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40"/>
                </a:moveTo>
                <a:lnTo>
                  <a:pt x="54419" y="15240"/>
                </a:lnTo>
                <a:lnTo>
                  <a:pt x="544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57957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57957" y="626666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3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78836" y="6340321"/>
            <a:ext cx="0" cy="294640"/>
          </a:xfrm>
          <a:custGeom>
            <a:avLst/>
            <a:gdLst/>
            <a:ahLst/>
            <a:cxnLst/>
            <a:rect l="l" t="t" r="r" b="b"/>
            <a:pathLst>
              <a:path h="294640">
                <a:moveTo>
                  <a:pt x="0" y="0"/>
                </a:moveTo>
                <a:lnTo>
                  <a:pt x="0" y="2946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641549" y="6325081"/>
            <a:ext cx="45085" cy="15240"/>
          </a:xfrm>
          <a:custGeom>
            <a:avLst/>
            <a:gdLst/>
            <a:ahLst/>
            <a:cxnLst/>
            <a:rect l="l" t="t" r="r" b="b"/>
            <a:pathLst>
              <a:path w="45085" h="15239">
                <a:moveTo>
                  <a:pt x="0" y="15240"/>
                </a:moveTo>
                <a:lnTo>
                  <a:pt x="45059" y="15240"/>
                </a:lnTo>
                <a:lnTo>
                  <a:pt x="4505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41549" y="6274281"/>
            <a:ext cx="15875" cy="50800"/>
          </a:xfrm>
          <a:custGeom>
            <a:avLst/>
            <a:gdLst/>
            <a:ahLst/>
            <a:cxnLst/>
            <a:rect l="l" t="t" r="r" b="b"/>
            <a:pathLst>
              <a:path w="15875" h="50800">
                <a:moveTo>
                  <a:pt x="0" y="50800"/>
                </a:moveTo>
                <a:lnTo>
                  <a:pt x="15544" y="50800"/>
                </a:lnTo>
                <a:lnTo>
                  <a:pt x="15544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7685" y="6956634"/>
            <a:ext cx="15875" cy="69850"/>
          </a:xfrm>
          <a:custGeom>
            <a:avLst/>
            <a:gdLst/>
            <a:ahLst/>
            <a:cxnLst/>
            <a:rect l="l" t="t" r="r" b="b"/>
            <a:pathLst>
              <a:path w="15875" h="69850">
                <a:moveTo>
                  <a:pt x="15544" y="0"/>
                </a:moveTo>
                <a:lnTo>
                  <a:pt x="0" y="0"/>
                </a:lnTo>
                <a:lnTo>
                  <a:pt x="0" y="69253"/>
                </a:lnTo>
                <a:lnTo>
                  <a:pt x="15544" y="69253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55366" y="6956037"/>
            <a:ext cx="15875" cy="40640"/>
          </a:xfrm>
          <a:custGeom>
            <a:avLst/>
            <a:gdLst/>
            <a:ahLst/>
            <a:cxnLst/>
            <a:rect l="l" t="t" r="r" b="b"/>
            <a:pathLst>
              <a:path w="15875" h="40640">
                <a:moveTo>
                  <a:pt x="0" y="40640"/>
                </a:moveTo>
                <a:lnTo>
                  <a:pt x="15557" y="40640"/>
                </a:lnTo>
                <a:lnTo>
                  <a:pt x="15557" y="0"/>
                </a:lnTo>
                <a:lnTo>
                  <a:pt x="0" y="0"/>
                </a:lnTo>
                <a:lnTo>
                  <a:pt x="0" y="406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55366" y="6948417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86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19291" y="7062861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14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11513" y="7055241"/>
            <a:ext cx="527050" cy="0"/>
          </a:xfrm>
          <a:custGeom>
            <a:avLst/>
            <a:gdLst/>
            <a:ahLst/>
            <a:cxnLst/>
            <a:rect l="l" t="t" r="r" b="b"/>
            <a:pathLst>
              <a:path w="527050">
                <a:moveTo>
                  <a:pt x="0" y="0"/>
                </a:moveTo>
                <a:lnTo>
                  <a:pt x="526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8042" y="727622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78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22675" y="7260980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40">
                <a:moveTo>
                  <a:pt x="0" y="15240"/>
                </a:moveTo>
                <a:lnTo>
                  <a:pt x="73139" y="15240"/>
                </a:lnTo>
                <a:lnTo>
                  <a:pt x="7313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30447" y="7062861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91510" y="7313395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612"/>
                </a:moveTo>
                <a:lnTo>
                  <a:pt x="15544" y="66612"/>
                </a:lnTo>
                <a:lnTo>
                  <a:pt x="15544" y="0"/>
                </a:lnTo>
                <a:lnTo>
                  <a:pt x="0" y="0"/>
                </a:lnTo>
                <a:lnTo>
                  <a:pt x="0" y="6661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91510" y="730577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47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28441" y="7313712"/>
            <a:ext cx="15875" cy="66675"/>
          </a:xfrm>
          <a:custGeom>
            <a:avLst/>
            <a:gdLst/>
            <a:ahLst/>
            <a:cxnLst/>
            <a:rect l="l" t="t" r="r" b="b"/>
            <a:pathLst>
              <a:path w="15875" h="66675">
                <a:moveTo>
                  <a:pt x="0" y="66295"/>
                </a:moveTo>
                <a:lnTo>
                  <a:pt x="15544" y="66295"/>
                </a:lnTo>
                <a:lnTo>
                  <a:pt x="15544" y="0"/>
                </a:lnTo>
                <a:lnTo>
                  <a:pt x="0" y="0"/>
                </a:lnTo>
                <a:lnTo>
                  <a:pt x="0" y="662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09505" y="6101327"/>
            <a:ext cx="0" cy="924560"/>
          </a:xfrm>
          <a:custGeom>
            <a:avLst/>
            <a:gdLst/>
            <a:ahLst/>
            <a:cxnLst/>
            <a:rect l="l" t="t" r="r" b="b"/>
            <a:pathLst>
              <a:path h="924559">
                <a:moveTo>
                  <a:pt x="0" y="0"/>
                </a:moveTo>
                <a:lnTo>
                  <a:pt x="0" y="9245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72929" y="608608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7292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03461" y="6049257"/>
            <a:ext cx="0" cy="862330"/>
          </a:xfrm>
          <a:custGeom>
            <a:avLst/>
            <a:gdLst/>
            <a:ahLst/>
            <a:cxnLst/>
            <a:rect l="l" t="t" r="r" b="b"/>
            <a:pathLst>
              <a:path h="862329">
                <a:moveTo>
                  <a:pt x="0" y="0"/>
                </a:moveTo>
                <a:lnTo>
                  <a:pt x="0" y="8623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95688" y="604163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481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19513" y="6093707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49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19513" y="6078467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19"/>
                </a:moveTo>
                <a:lnTo>
                  <a:pt x="15544" y="7619"/>
                </a:lnTo>
                <a:lnTo>
                  <a:pt x="15544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984957" y="6063227"/>
            <a:ext cx="50165" cy="15240"/>
          </a:xfrm>
          <a:custGeom>
            <a:avLst/>
            <a:gdLst/>
            <a:ahLst/>
            <a:cxnLst/>
            <a:rect l="l" t="t" r="r" b="b"/>
            <a:pathLst>
              <a:path w="50164" h="15239">
                <a:moveTo>
                  <a:pt x="0" y="15239"/>
                </a:moveTo>
                <a:lnTo>
                  <a:pt x="50101" y="15239"/>
                </a:lnTo>
                <a:lnTo>
                  <a:pt x="5010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84957" y="6049257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44" y="13970"/>
                </a:lnTo>
                <a:lnTo>
                  <a:pt x="155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28949" y="604925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44" y="36830"/>
                </a:lnTo>
                <a:lnTo>
                  <a:pt x="155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28949" y="6041637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5953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55289" y="6144242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4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47517" y="6136622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197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57446" y="6819462"/>
            <a:ext cx="0" cy="313690"/>
          </a:xfrm>
          <a:custGeom>
            <a:avLst/>
            <a:gdLst/>
            <a:ahLst/>
            <a:cxnLst/>
            <a:rect l="l" t="t" r="r" b="b"/>
            <a:pathLst>
              <a:path h="313690">
                <a:moveTo>
                  <a:pt x="0" y="0"/>
                </a:moveTo>
                <a:lnTo>
                  <a:pt x="0" y="3136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97833" y="6804221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39"/>
                </a:moveTo>
                <a:lnTo>
                  <a:pt x="67386" y="15239"/>
                </a:lnTo>
                <a:lnTo>
                  <a:pt x="673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5605" y="665690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96258" y="6649281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1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96258" y="6625152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09"/>
                </a:moveTo>
                <a:lnTo>
                  <a:pt x="15544" y="16509"/>
                </a:lnTo>
                <a:lnTo>
                  <a:pt x="15544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36213" y="6654362"/>
            <a:ext cx="0" cy="372110"/>
          </a:xfrm>
          <a:custGeom>
            <a:avLst/>
            <a:gdLst/>
            <a:ahLst/>
            <a:cxnLst/>
            <a:rect l="l" t="t" r="r" b="b"/>
            <a:pathLst>
              <a:path h="372109">
                <a:moveTo>
                  <a:pt x="0" y="0"/>
                </a:moveTo>
                <a:lnTo>
                  <a:pt x="0" y="37211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8441" y="6646741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578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23475" y="6660712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40"/>
                </a:moveTo>
                <a:lnTo>
                  <a:pt x="70256" y="15240"/>
                </a:lnTo>
                <a:lnTo>
                  <a:pt x="7025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23475" y="6654362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6350"/>
                </a:moveTo>
                <a:lnTo>
                  <a:pt x="15544" y="6350"/>
                </a:lnTo>
                <a:lnTo>
                  <a:pt x="155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78187" y="6625152"/>
            <a:ext cx="15875" cy="35560"/>
          </a:xfrm>
          <a:custGeom>
            <a:avLst/>
            <a:gdLst/>
            <a:ahLst/>
            <a:cxnLst/>
            <a:rect l="l" t="t" r="r" b="b"/>
            <a:pathLst>
              <a:path w="15875" h="35559">
                <a:moveTo>
                  <a:pt x="0" y="35559"/>
                </a:moveTo>
                <a:lnTo>
                  <a:pt x="15544" y="35559"/>
                </a:lnTo>
                <a:lnTo>
                  <a:pt x="15544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78187" y="661753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5">
                <a:moveTo>
                  <a:pt x="0" y="0"/>
                </a:moveTo>
                <a:lnTo>
                  <a:pt x="13361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62997" y="7159011"/>
            <a:ext cx="450850" cy="224790"/>
          </a:xfrm>
          <a:custGeom>
            <a:avLst/>
            <a:gdLst/>
            <a:ahLst/>
            <a:cxnLst/>
            <a:rect l="l" t="t" r="r" b="b"/>
            <a:pathLst>
              <a:path w="450850" h="224790">
                <a:moveTo>
                  <a:pt x="154042" y="17398"/>
                </a:moveTo>
                <a:lnTo>
                  <a:pt x="15544" y="17398"/>
                </a:lnTo>
                <a:lnTo>
                  <a:pt x="328295" y="52717"/>
                </a:lnTo>
                <a:lnTo>
                  <a:pt x="328295" y="108635"/>
                </a:lnTo>
                <a:lnTo>
                  <a:pt x="434848" y="108635"/>
                </a:lnTo>
                <a:lnTo>
                  <a:pt x="434848" y="224675"/>
                </a:lnTo>
                <a:lnTo>
                  <a:pt x="450392" y="224675"/>
                </a:lnTo>
                <a:lnTo>
                  <a:pt x="450392" y="93065"/>
                </a:lnTo>
                <a:lnTo>
                  <a:pt x="343839" y="93065"/>
                </a:lnTo>
                <a:lnTo>
                  <a:pt x="343839" y="38836"/>
                </a:lnTo>
                <a:lnTo>
                  <a:pt x="154042" y="17398"/>
                </a:lnTo>
                <a:close/>
              </a:path>
              <a:path w="450850" h="224790">
                <a:moveTo>
                  <a:pt x="0" y="0"/>
                </a:moveTo>
                <a:lnTo>
                  <a:pt x="0" y="74929"/>
                </a:lnTo>
                <a:lnTo>
                  <a:pt x="15544" y="74929"/>
                </a:lnTo>
                <a:lnTo>
                  <a:pt x="15544" y="17398"/>
                </a:lnTo>
                <a:lnTo>
                  <a:pt x="154042" y="17398"/>
                </a:lnTo>
                <a:lnTo>
                  <a:pt x="0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22598" y="700361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54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14826" y="6995991"/>
            <a:ext cx="300990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64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05605" y="7034091"/>
            <a:ext cx="0" cy="99060"/>
          </a:xfrm>
          <a:custGeom>
            <a:avLst/>
            <a:gdLst/>
            <a:ahLst/>
            <a:cxnLst/>
            <a:rect l="l" t="t" r="r" b="b"/>
            <a:pathLst>
              <a:path h="99059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799916" y="7025837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61" y="0"/>
                </a:lnTo>
              </a:path>
            </a:pathLst>
          </a:custGeom>
          <a:ln w="1651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99916" y="7003612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0" y="13970"/>
                </a:moveTo>
                <a:lnTo>
                  <a:pt x="15557" y="13970"/>
                </a:lnTo>
                <a:lnTo>
                  <a:pt x="1555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89057" y="6900088"/>
            <a:ext cx="15875" cy="66040"/>
          </a:xfrm>
          <a:custGeom>
            <a:avLst/>
            <a:gdLst/>
            <a:ahLst/>
            <a:cxnLst/>
            <a:rect l="l" t="t" r="r" b="b"/>
            <a:pathLst>
              <a:path w="15875" h="66040">
                <a:moveTo>
                  <a:pt x="0" y="66040"/>
                </a:moveTo>
                <a:lnTo>
                  <a:pt x="15544" y="66040"/>
                </a:lnTo>
                <a:lnTo>
                  <a:pt x="15544" y="0"/>
                </a:lnTo>
                <a:lnTo>
                  <a:pt x="0" y="0"/>
                </a:lnTo>
                <a:lnTo>
                  <a:pt x="0" y="660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89057" y="689246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383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1334" y="6487407"/>
            <a:ext cx="0" cy="538480"/>
          </a:xfrm>
          <a:custGeom>
            <a:avLst/>
            <a:gdLst/>
            <a:ahLst/>
            <a:cxnLst/>
            <a:rect l="l" t="t" r="r" b="b"/>
            <a:pathLst>
              <a:path h="538479">
                <a:moveTo>
                  <a:pt x="0" y="0"/>
                </a:moveTo>
                <a:lnTo>
                  <a:pt x="0" y="53848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53561" y="647978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17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49306" y="6487229"/>
            <a:ext cx="0" cy="10223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6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62997" y="6374455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0" y="76199"/>
                </a:moveTo>
                <a:lnTo>
                  <a:pt x="15544" y="76199"/>
                </a:lnTo>
                <a:lnTo>
                  <a:pt x="15544" y="0"/>
                </a:lnTo>
                <a:lnTo>
                  <a:pt x="0" y="0"/>
                </a:lnTo>
                <a:lnTo>
                  <a:pt x="0" y="76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62997" y="6366835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46512" y="6374912"/>
            <a:ext cx="15875" cy="76200"/>
          </a:xfrm>
          <a:custGeom>
            <a:avLst/>
            <a:gdLst/>
            <a:ahLst/>
            <a:cxnLst/>
            <a:rect l="l" t="t" r="r" b="b"/>
            <a:pathLst>
              <a:path w="15875" h="76200">
                <a:moveTo>
                  <a:pt x="15544" y="0"/>
                </a:moveTo>
                <a:lnTo>
                  <a:pt x="0" y="0"/>
                </a:lnTo>
                <a:lnTo>
                  <a:pt x="0" y="75742"/>
                </a:lnTo>
                <a:lnTo>
                  <a:pt x="15544" y="75742"/>
                </a:lnTo>
                <a:lnTo>
                  <a:pt x="15544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27700" y="716130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702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73573" y="715368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79">
                <a:moveTo>
                  <a:pt x="0" y="0"/>
                </a:moveTo>
                <a:lnTo>
                  <a:pt x="46189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81346" y="7003825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851757" y="7163844"/>
            <a:ext cx="15875" cy="55880"/>
          </a:xfrm>
          <a:custGeom>
            <a:avLst/>
            <a:gdLst/>
            <a:ahLst/>
            <a:cxnLst/>
            <a:rect l="l" t="t" r="r" b="b"/>
            <a:pathLst>
              <a:path w="15875" h="55879">
                <a:moveTo>
                  <a:pt x="0" y="55880"/>
                </a:moveTo>
                <a:lnTo>
                  <a:pt x="15544" y="55880"/>
                </a:lnTo>
                <a:lnTo>
                  <a:pt x="15544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51757" y="7156225"/>
            <a:ext cx="1109980" cy="0"/>
          </a:xfrm>
          <a:custGeom>
            <a:avLst/>
            <a:gdLst/>
            <a:ahLst/>
            <a:cxnLst/>
            <a:rect l="l" t="t" r="r" b="b"/>
            <a:pathLst>
              <a:path w="1109979">
                <a:moveTo>
                  <a:pt x="0" y="0"/>
                </a:moveTo>
                <a:lnTo>
                  <a:pt x="110985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53838" y="7003825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7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46065" y="6996205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5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93590" y="7264451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5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85818" y="7256832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4">
                <a:moveTo>
                  <a:pt x="0" y="0"/>
                </a:moveTo>
                <a:lnTo>
                  <a:pt x="132007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98115" y="72647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23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68525" y="6818105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282996" y="6810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282996" y="6792705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59">
                <a:moveTo>
                  <a:pt x="0" y="10159"/>
                </a:moveTo>
                <a:lnTo>
                  <a:pt x="15544" y="10159"/>
                </a:lnTo>
                <a:lnTo>
                  <a:pt x="15544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28285" y="6777465"/>
            <a:ext cx="70485" cy="15240"/>
          </a:xfrm>
          <a:custGeom>
            <a:avLst/>
            <a:gdLst/>
            <a:ahLst/>
            <a:cxnLst/>
            <a:rect l="l" t="t" r="r" b="b"/>
            <a:pathLst>
              <a:path w="70485" h="15240">
                <a:moveTo>
                  <a:pt x="0" y="15239"/>
                </a:moveTo>
                <a:lnTo>
                  <a:pt x="70256" y="15239"/>
                </a:lnTo>
                <a:lnTo>
                  <a:pt x="7025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28285" y="6766035"/>
            <a:ext cx="15875" cy="11430"/>
          </a:xfrm>
          <a:custGeom>
            <a:avLst/>
            <a:gdLst/>
            <a:ahLst/>
            <a:cxnLst/>
            <a:rect l="l" t="t" r="r" b="b"/>
            <a:pathLst>
              <a:path w="15875" h="11429">
                <a:moveTo>
                  <a:pt x="0" y="11429"/>
                </a:moveTo>
                <a:lnTo>
                  <a:pt x="15544" y="11429"/>
                </a:lnTo>
                <a:lnTo>
                  <a:pt x="15544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76443" y="6750795"/>
            <a:ext cx="67945" cy="15240"/>
          </a:xfrm>
          <a:custGeom>
            <a:avLst/>
            <a:gdLst/>
            <a:ahLst/>
            <a:cxnLst/>
            <a:rect l="l" t="t" r="r" b="b"/>
            <a:pathLst>
              <a:path w="67945" h="15240">
                <a:moveTo>
                  <a:pt x="0" y="15240"/>
                </a:moveTo>
                <a:lnTo>
                  <a:pt x="67386" y="15240"/>
                </a:lnTo>
                <a:lnTo>
                  <a:pt x="6738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76443" y="6746985"/>
            <a:ext cx="15875" cy="3810"/>
          </a:xfrm>
          <a:custGeom>
            <a:avLst/>
            <a:gdLst/>
            <a:ahLst/>
            <a:cxnLst/>
            <a:rect l="l" t="t" r="r" b="b"/>
            <a:pathLst>
              <a:path w="15875" h="3809">
                <a:moveTo>
                  <a:pt x="0" y="3809"/>
                </a:moveTo>
                <a:lnTo>
                  <a:pt x="15544" y="3809"/>
                </a:lnTo>
                <a:lnTo>
                  <a:pt x="15544" y="0"/>
                </a:lnTo>
                <a:lnTo>
                  <a:pt x="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80546" y="6813025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72773" y="6796515"/>
            <a:ext cx="59055" cy="16510"/>
          </a:xfrm>
          <a:custGeom>
            <a:avLst/>
            <a:gdLst/>
            <a:ahLst/>
            <a:cxnLst/>
            <a:rect l="l" t="t" r="r" b="b"/>
            <a:pathLst>
              <a:path w="59054" h="16509">
                <a:moveTo>
                  <a:pt x="0" y="16510"/>
                </a:moveTo>
                <a:lnTo>
                  <a:pt x="58750" y="16510"/>
                </a:lnTo>
                <a:lnTo>
                  <a:pt x="5875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15966" y="6746985"/>
            <a:ext cx="15875" cy="49530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0" y="49529"/>
                </a:moveTo>
                <a:lnTo>
                  <a:pt x="15557" y="49529"/>
                </a:lnTo>
                <a:lnTo>
                  <a:pt x="15557" y="0"/>
                </a:lnTo>
                <a:lnTo>
                  <a:pt x="0" y="0"/>
                </a:lnTo>
                <a:lnTo>
                  <a:pt x="0" y="495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15966" y="6730475"/>
            <a:ext cx="76200" cy="16510"/>
          </a:xfrm>
          <a:custGeom>
            <a:avLst/>
            <a:gdLst/>
            <a:ahLst/>
            <a:cxnLst/>
            <a:rect l="l" t="t" r="r" b="b"/>
            <a:pathLst>
              <a:path w="76200" h="16509">
                <a:moveTo>
                  <a:pt x="0" y="16510"/>
                </a:moveTo>
                <a:lnTo>
                  <a:pt x="76022" y="16510"/>
                </a:lnTo>
                <a:lnTo>
                  <a:pt x="76022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55351" y="6766035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59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047578" y="6758415"/>
            <a:ext cx="154305" cy="0"/>
          </a:xfrm>
          <a:custGeom>
            <a:avLst/>
            <a:gdLst/>
            <a:ahLst/>
            <a:cxnLst/>
            <a:rect l="l" t="t" r="r" b="b"/>
            <a:pathLst>
              <a:path w="154304">
                <a:moveTo>
                  <a:pt x="0" y="0"/>
                </a:moveTo>
                <a:lnTo>
                  <a:pt x="15377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85805" y="6677135"/>
            <a:ext cx="15875" cy="73660"/>
          </a:xfrm>
          <a:custGeom>
            <a:avLst/>
            <a:gdLst/>
            <a:ahLst/>
            <a:cxnLst/>
            <a:rect l="l" t="t" r="r" b="b"/>
            <a:pathLst>
              <a:path w="15875" h="73659">
                <a:moveTo>
                  <a:pt x="0" y="73659"/>
                </a:moveTo>
                <a:lnTo>
                  <a:pt x="15544" y="73659"/>
                </a:lnTo>
                <a:lnTo>
                  <a:pt x="15544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85805" y="666951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18203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81627" y="6793975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40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389399" y="6677135"/>
            <a:ext cx="0" cy="116839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0"/>
                </a:moveTo>
                <a:lnTo>
                  <a:pt x="0" y="11683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99635" y="6809215"/>
            <a:ext cx="0" cy="312420"/>
          </a:xfrm>
          <a:custGeom>
            <a:avLst/>
            <a:gdLst/>
            <a:ahLst/>
            <a:cxnLst/>
            <a:rect l="l" t="t" r="r" b="b"/>
            <a:pathLst>
              <a:path h="312420">
                <a:moveTo>
                  <a:pt x="0" y="0"/>
                </a:moveTo>
                <a:lnTo>
                  <a:pt x="0" y="3124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28502" y="6793975"/>
            <a:ext cx="79375" cy="15240"/>
          </a:xfrm>
          <a:custGeom>
            <a:avLst/>
            <a:gdLst/>
            <a:ahLst/>
            <a:cxnLst/>
            <a:rect l="l" t="t" r="r" b="b"/>
            <a:pathLst>
              <a:path w="79375" h="15240">
                <a:moveTo>
                  <a:pt x="0" y="15240"/>
                </a:moveTo>
                <a:lnTo>
                  <a:pt x="78905" y="15240"/>
                </a:lnTo>
                <a:lnTo>
                  <a:pt x="7890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28502" y="6766035"/>
            <a:ext cx="15875" cy="27940"/>
          </a:xfrm>
          <a:custGeom>
            <a:avLst/>
            <a:gdLst/>
            <a:ahLst/>
            <a:cxnLst/>
            <a:rect l="l" t="t" r="r" b="b"/>
            <a:pathLst>
              <a:path w="15875" h="27940">
                <a:moveTo>
                  <a:pt x="0" y="27939"/>
                </a:moveTo>
                <a:lnTo>
                  <a:pt x="15544" y="27939"/>
                </a:lnTo>
                <a:lnTo>
                  <a:pt x="15544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27715" y="6758415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33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435487" y="5957045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0"/>
                </a:moveTo>
                <a:lnTo>
                  <a:pt x="0" y="7937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41749" y="59570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33977" y="5949425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49674" y="6708418"/>
            <a:ext cx="15875" cy="64769"/>
          </a:xfrm>
          <a:custGeom>
            <a:avLst/>
            <a:gdLst/>
            <a:ahLst/>
            <a:cxnLst/>
            <a:rect l="l" t="t" r="r" b="b"/>
            <a:pathLst>
              <a:path w="15875" h="64770">
                <a:moveTo>
                  <a:pt x="0" y="64769"/>
                </a:moveTo>
                <a:lnTo>
                  <a:pt x="15544" y="64769"/>
                </a:lnTo>
                <a:lnTo>
                  <a:pt x="15544" y="0"/>
                </a:lnTo>
                <a:lnTo>
                  <a:pt x="0" y="0"/>
                </a:lnTo>
                <a:lnTo>
                  <a:pt x="0" y="64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949674" y="6693178"/>
            <a:ext cx="53340" cy="15240"/>
          </a:xfrm>
          <a:custGeom>
            <a:avLst/>
            <a:gdLst/>
            <a:ahLst/>
            <a:cxnLst/>
            <a:rect l="l" t="t" r="r" b="b"/>
            <a:pathLst>
              <a:path w="53339" h="15240">
                <a:moveTo>
                  <a:pt x="0" y="15239"/>
                </a:moveTo>
                <a:lnTo>
                  <a:pt x="52984" y="15239"/>
                </a:lnTo>
                <a:lnTo>
                  <a:pt x="5298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987114" y="6625868"/>
            <a:ext cx="15875" cy="67310"/>
          </a:xfrm>
          <a:custGeom>
            <a:avLst/>
            <a:gdLst/>
            <a:ahLst/>
            <a:cxnLst/>
            <a:rect l="l" t="t" r="r" b="b"/>
            <a:pathLst>
              <a:path w="15875" h="67309">
                <a:moveTo>
                  <a:pt x="0" y="67310"/>
                </a:moveTo>
                <a:lnTo>
                  <a:pt x="15544" y="67310"/>
                </a:lnTo>
                <a:lnTo>
                  <a:pt x="15544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987114" y="6609357"/>
            <a:ext cx="50165" cy="16510"/>
          </a:xfrm>
          <a:custGeom>
            <a:avLst/>
            <a:gdLst/>
            <a:ahLst/>
            <a:cxnLst/>
            <a:rect l="l" t="t" r="r" b="b"/>
            <a:pathLst>
              <a:path w="50164" h="16509">
                <a:moveTo>
                  <a:pt x="0" y="16510"/>
                </a:moveTo>
                <a:lnTo>
                  <a:pt x="50101" y="16510"/>
                </a:lnTo>
                <a:lnTo>
                  <a:pt x="5010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29443" y="6437908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21670" y="6430288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15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04601" y="6265077"/>
            <a:ext cx="0" cy="453390"/>
          </a:xfrm>
          <a:custGeom>
            <a:avLst/>
            <a:gdLst/>
            <a:ahLst/>
            <a:cxnLst/>
            <a:rect l="l" t="t" r="r" b="b"/>
            <a:pathLst>
              <a:path h="453390">
                <a:moveTo>
                  <a:pt x="0" y="0"/>
                </a:moveTo>
                <a:lnTo>
                  <a:pt x="0" y="45339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96828" y="6249837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0" y="15240"/>
                </a:moveTo>
                <a:lnTo>
                  <a:pt x="44348" y="15240"/>
                </a:lnTo>
                <a:lnTo>
                  <a:pt x="4434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25619" y="6205387"/>
            <a:ext cx="15875" cy="44450"/>
          </a:xfrm>
          <a:custGeom>
            <a:avLst/>
            <a:gdLst/>
            <a:ahLst/>
            <a:cxnLst/>
            <a:rect l="l" t="t" r="r" b="b"/>
            <a:pathLst>
              <a:path w="15875" h="44450">
                <a:moveTo>
                  <a:pt x="0" y="44450"/>
                </a:moveTo>
                <a:lnTo>
                  <a:pt x="15557" y="44450"/>
                </a:lnTo>
                <a:lnTo>
                  <a:pt x="15557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25619" y="6188877"/>
            <a:ext cx="64769" cy="16510"/>
          </a:xfrm>
          <a:custGeom>
            <a:avLst/>
            <a:gdLst/>
            <a:ahLst/>
            <a:cxnLst/>
            <a:rect l="l" t="t" r="r" b="b"/>
            <a:pathLst>
              <a:path w="64770" h="16510">
                <a:moveTo>
                  <a:pt x="0" y="16510"/>
                </a:moveTo>
                <a:lnTo>
                  <a:pt x="64503" y="16510"/>
                </a:lnTo>
                <a:lnTo>
                  <a:pt x="6450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74578" y="6110137"/>
            <a:ext cx="15875" cy="78740"/>
          </a:xfrm>
          <a:custGeom>
            <a:avLst/>
            <a:gdLst/>
            <a:ahLst/>
            <a:cxnLst/>
            <a:rect l="l" t="t" r="r" b="b"/>
            <a:pathLst>
              <a:path w="15875" h="78739">
                <a:moveTo>
                  <a:pt x="0" y="78740"/>
                </a:moveTo>
                <a:lnTo>
                  <a:pt x="15544" y="78740"/>
                </a:lnTo>
                <a:lnTo>
                  <a:pt x="15544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74578" y="6102517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78171" y="6109972"/>
            <a:ext cx="0" cy="34099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677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97539" y="6526005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63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89767" y="6510765"/>
            <a:ext cx="62230" cy="15240"/>
          </a:xfrm>
          <a:custGeom>
            <a:avLst/>
            <a:gdLst/>
            <a:ahLst/>
            <a:cxnLst/>
            <a:rect l="l" t="t" r="r" b="b"/>
            <a:pathLst>
              <a:path w="62229" h="15240">
                <a:moveTo>
                  <a:pt x="0" y="15239"/>
                </a:moveTo>
                <a:lnTo>
                  <a:pt x="61620" y="15239"/>
                </a:lnTo>
                <a:lnTo>
                  <a:pt x="616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35842" y="6486635"/>
            <a:ext cx="15875" cy="24130"/>
          </a:xfrm>
          <a:custGeom>
            <a:avLst/>
            <a:gdLst/>
            <a:ahLst/>
            <a:cxnLst/>
            <a:rect l="l" t="t" r="r" b="b"/>
            <a:pathLst>
              <a:path w="15875" h="24129">
                <a:moveTo>
                  <a:pt x="0" y="24129"/>
                </a:moveTo>
                <a:lnTo>
                  <a:pt x="15544" y="24129"/>
                </a:lnTo>
                <a:lnTo>
                  <a:pt x="15544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35842" y="6471395"/>
            <a:ext cx="42545" cy="15240"/>
          </a:xfrm>
          <a:custGeom>
            <a:avLst/>
            <a:gdLst/>
            <a:ahLst/>
            <a:cxnLst/>
            <a:rect l="l" t="t" r="r" b="b"/>
            <a:pathLst>
              <a:path w="42545" h="15239">
                <a:moveTo>
                  <a:pt x="0" y="15240"/>
                </a:moveTo>
                <a:lnTo>
                  <a:pt x="42329" y="15240"/>
                </a:lnTo>
                <a:lnTo>
                  <a:pt x="4232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30013" y="603197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59">
                <a:moveTo>
                  <a:pt x="0" y="0"/>
                </a:moveTo>
                <a:lnTo>
                  <a:pt x="0" y="108966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822240" y="6024355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094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008562" y="6032229"/>
            <a:ext cx="0" cy="931544"/>
          </a:xfrm>
          <a:custGeom>
            <a:avLst/>
            <a:gdLst/>
            <a:ahLst/>
            <a:cxnLst/>
            <a:rect l="l" t="t" r="r" b="b"/>
            <a:pathLst>
              <a:path h="931545">
                <a:moveTo>
                  <a:pt x="0" y="0"/>
                </a:moveTo>
                <a:lnTo>
                  <a:pt x="0" y="931024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080546" y="6032385"/>
            <a:ext cx="0" cy="740410"/>
          </a:xfrm>
          <a:custGeom>
            <a:avLst/>
            <a:gdLst/>
            <a:ahLst/>
            <a:cxnLst/>
            <a:rect l="l" t="t" r="r" b="b"/>
            <a:pathLst>
              <a:path h="740409">
                <a:moveTo>
                  <a:pt x="0" y="0"/>
                </a:moveTo>
                <a:lnTo>
                  <a:pt x="0" y="740409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072773" y="60247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166937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159159" y="5920625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82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68525" y="6032385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3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82996" y="602476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30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90769" y="592824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763062" y="716108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918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680405" y="715346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436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688183" y="6808029"/>
            <a:ext cx="0" cy="337820"/>
          </a:xfrm>
          <a:custGeom>
            <a:avLst/>
            <a:gdLst/>
            <a:ahLst/>
            <a:cxnLst/>
            <a:rect l="l" t="t" r="r" b="b"/>
            <a:pathLst>
              <a:path h="337820">
                <a:moveTo>
                  <a:pt x="0" y="0"/>
                </a:moveTo>
                <a:lnTo>
                  <a:pt x="0" y="337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19927" y="6792789"/>
            <a:ext cx="76200" cy="15240"/>
          </a:xfrm>
          <a:custGeom>
            <a:avLst/>
            <a:gdLst/>
            <a:ahLst/>
            <a:cxnLst/>
            <a:rect l="l" t="t" r="r" b="b"/>
            <a:pathLst>
              <a:path w="76200" h="15240">
                <a:moveTo>
                  <a:pt x="0" y="15240"/>
                </a:moveTo>
                <a:lnTo>
                  <a:pt x="76034" y="15240"/>
                </a:lnTo>
                <a:lnTo>
                  <a:pt x="760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19927" y="676103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750"/>
                </a:moveTo>
                <a:lnTo>
                  <a:pt x="15557" y="31750"/>
                </a:lnTo>
                <a:lnTo>
                  <a:pt x="15557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556567" y="6744529"/>
            <a:ext cx="79375" cy="16510"/>
          </a:xfrm>
          <a:custGeom>
            <a:avLst/>
            <a:gdLst/>
            <a:ahLst/>
            <a:cxnLst/>
            <a:rect l="l" t="t" r="r" b="b"/>
            <a:pathLst>
              <a:path w="79375" h="16509">
                <a:moveTo>
                  <a:pt x="0" y="16509"/>
                </a:moveTo>
                <a:lnTo>
                  <a:pt x="78917" y="16509"/>
                </a:lnTo>
                <a:lnTo>
                  <a:pt x="78917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564346" y="6625149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9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98782" y="661752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34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627706" y="650764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619927" y="6500027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0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728493" y="6418055"/>
            <a:ext cx="0" cy="703580"/>
          </a:xfrm>
          <a:custGeom>
            <a:avLst/>
            <a:gdLst/>
            <a:ahLst/>
            <a:cxnLst/>
            <a:rect l="l" t="t" r="r" b="b"/>
            <a:pathLst>
              <a:path h="703579">
                <a:moveTo>
                  <a:pt x="0" y="0"/>
                </a:moveTo>
                <a:lnTo>
                  <a:pt x="0" y="70358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20715" y="6402815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60" h="15239">
                <a:moveTo>
                  <a:pt x="0" y="15239"/>
                </a:moveTo>
                <a:lnTo>
                  <a:pt x="73152" y="15239"/>
                </a:lnTo>
                <a:lnTo>
                  <a:pt x="7315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778309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778309" y="6346935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78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13583" y="6418055"/>
            <a:ext cx="0" cy="19939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974130" y="6402815"/>
            <a:ext cx="47625" cy="15240"/>
          </a:xfrm>
          <a:custGeom>
            <a:avLst/>
            <a:gdLst/>
            <a:ahLst/>
            <a:cxnLst/>
            <a:rect l="l" t="t" r="r" b="b"/>
            <a:pathLst>
              <a:path w="47625" h="15239">
                <a:moveTo>
                  <a:pt x="0" y="15239"/>
                </a:moveTo>
                <a:lnTo>
                  <a:pt x="47231" y="15239"/>
                </a:lnTo>
                <a:lnTo>
                  <a:pt x="4723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974130" y="6354555"/>
            <a:ext cx="15875" cy="48260"/>
          </a:xfrm>
          <a:custGeom>
            <a:avLst/>
            <a:gdLst/>
            <a:ahLst/>
            <a:cxnLst/>
            <a:rect l="l" t="t" r="r" b="b"/>
            <a:pathLst>
              <a:path w="15875" h="48260">
                <a:moveTo>
                  <a:pt x="0" y="48260"/>
                </a:moveTo>
                <a:lnTo>
                  <a:pt x="15557" y="48260"/>
                </a:lnTo>
                <a:lnTo>
                  <a:pt x="15557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55189" y="6656810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4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47410" y="6649190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5">
                <a:moveTo>
                  <a:pt x="0" y="0"/>
                </a:moveTo>
                <a:lnTo>
                  <a:pt x="412965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06806" y="7224500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507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93777" y="721688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09">
                <a:moveTo>
                  <a:pt x="0" y="0"/>
                </a:moveTo>
                <a:lnTo>
                  <a:pt x="32081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01555" y="6708880"/>
            <a:ext cx="0" cy="500380"/>
          </a:xfrm>
          <a:custGeom>
            <a:avLst/>
            <a:gdLst/>
            <a:ahLst/>
            <a:cxnLst/>
            <a:rect l="l" t="t" r="r" b="b"/>
            <a:pathLst>
              <a:path h="500379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44818" y="6693640"/>
            <a:ext cx="64769" cy="15240"/>
          </a:xfrm>
          <a:custGeom>
            <a:avLst/>
            <a:gdLst/>
            <a:ahLst/>
            <a:cxnLst/>
            <a:rect l="l" t="t" r="r" b="b"/>
            <a:pathLst>
              <a:path w="64770" h="15240">
                <a:moveTo>
                  <a:pt x="0" y="15240"/>
                </a:moveTo>
                <a:lnTo>
                  <a:pt x="64516" y="15240"/>
                </a:lnTo>
                <a:lnTo>
                  <a:pt x="645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44818" y="6656810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0" y="36830"/>
                </a:moveTo>
                <a:lnTo>
                  <a:pt x="15557" y="36830"/>
                </a:lnTo>
                <a:lnTo>
                  <a:pt x="15557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75647" y="7273093"/>
            <a:ext cx="0" cy="107314"/>
          </a:xfrm>
          <a:custGeom>
            <a:avLst/>
            <a:gdLst/>
            <a:ahLst/>
            <a:cxnLst/>
            <a:rect l="l" t="t" r="r" b="b"/>
            <a:pathLst>
              <a:path h="107315">
                <a:moveTo>
                  <a:pt x="0" y="0"/>
                </a:moveTo>
                <a:lnTo>
                  <a:pt x="0" y="1069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67868" y="726547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283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9373" y="727341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59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569373" y="697916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09">
                <a:moveTo>
                  <a:pt x="0" y="0"/>
                </a:moveTo>
                <a:lnTo>
                  <a:pt x="0" y="19430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561594" y="6971541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>
                <a:moveTo>
                  <a:pt x="0" y="0"/>
                </a:moveTo>
                <a:lnTo>
                  <a:pt x="3475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18344" y="635481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09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10566" y="6347199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>
                <a:moveTo>
                  <a:pt x="0" y="0"/>
                </a:moveTo>
                <a:lnTo>
                  <a:pt x="31014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439795" y="6746751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32016" y="673849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647" y="0"/>
                </a:lnTo>
              </a:path>
            </a:pathLst>
          </a:custGeom>
          <a:ln w="1650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41878" y="7024882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9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34099" y="7008371"/>
            <a:ext cx="41910" cy="16510"/>
          </a:xfrm>
          <a:custGeom>
            <a:avLst/>
            <a:gdLst/>
            <a:ahLst/>
            <a:cxnLst/>
            <a:rect l="l" t="t" r="r" b="b"/>
            <a:pathLst>
              <a:path w="41910" h="16509">
                <a:moveTo>
                  <a:pt x="0" y="16509"/>
                </a:moveTo>
                <a:lnTo>
                  <a:pt x="41478" y="16509"/>
                </a:lnTo>
                <a:lnTo>
                  <a:pt x="41478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67798" y="6807711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60020" y="6792471"/>
            <a:ext cx="51435" cy="15240"/>
          </a:xfrm>
          <a:custGeom>
            <a:avLst/>
            <a:gdLst/>
            <a:ahLst/>
            <a:cxnLst/>
            <a:rect l="l" t="t" r="r" b="b"/>
            <a:pathLst>
              <a:path w="51435" h="15240">
                <a:moveTo>
                  <a:pt x="0" y="15239"/>
                </a:moveTo>
                <a:lnTo>
                  <a:pt x="50965" y="15239"/>
                </a:lnTo>
                <a:lnTo>
                  <a:pt x="509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74352" y="6543207"/>
            <a:ext cx="0" cy="175260"/>
          </a:xfrm>
          <a:custGeom>
            <a:avLst/>
            <a:gdLst/>
            <a:ahLst/>
            <a:cxnLst/>
            <a:rect l="l" t="t" r="r" b="b"/>
            <a:pathLst>
              <a:path h="175259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66573" y="653558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09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44600" y="7258229"/>
            <a:ext cx="588645" cy="125730"/>
          </a:xfrm>
          <a:custGeom>
            <a:avLst/>
            <a:gdLst/>
            <a:ahLst/>
            <a:cxnLst/>
            <a:rect l="l" t="t" r="r" b="b"/>
            <a:pathLst>
              <a:path w="588645" h="125729">
                <a:moveTo>
                  <a:pt x="408787" y="0"/>
                </a:moveTo>
                <a:lnTo>
                  <a:pt x="350126" y="58648"/>
                </a:lnTo>
                <a:lnTo>
                  <a:pt x="0" y="58648"/>
                </a:lnTo>
                <a:lnTo>
                  <a:pt x="0" y="125450"/>
                </a:lnTo>
                <a:lnTo>
                  <a:pt x="15557" y="125450"/>
                </a:lnTo>
                <a:lnTo>
                  <a:pt x="15557" y="74206"/>
                </a:lnTo>
                <a:lnTo>
                  <a:pt x="356577" y="74206"/>
                </a:lnTo>
                <a:lnTo>
                  <a:pt x="408787" y="21983"/>
                </a:lnTo>
                <a:lnTo>
                  <a:pt x="430776" y="21983"/>
                </a:lnTo>
                <a:lnTo>
                  <a:pt x="408787" y="0"/>
                </a:lnTo>
                <a:close/>
              </a:path>
              <a:path w="588645" h="125729">
                <a:moveTo>
                  <a:pt x="430776" y="21983"/>
                </a:moveTo>
                <a:lnTo>
                  <a:pt x="408787" y="21983"/>
                </a:lnTo>
                <a:lnTo>
                  <a:pt x="458850" y="72047"/>
                </a:lnTo>
                <a:lnTo>
                  <a:pt x="573074" y="72047"/>
                </a:lnTo>
                <a:lnTo>
                  <a:pt x="573074" y="125450"/>
                </a:lnTo>
                <a:lnTo>
                  <a:pt x="588632" y="125450"/>
                </a:lnTo>
                <a:lnTo>
                  <a:pt x="588632" y="56489"/>
                </a:lnTo>
                <a:lnTo>
                  <a:pt x="465289" y="56489"/>
                </a:lnTo>
                <a:lnTo>
                  <a:pt x="430776" y="2198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70017" y="6248209"/>
            <a:ext cx="0" cy="1136015"/>
          </a:xfrm>
          <a:custGeom>
            <a:avLst/>
            <a:gdLst/>
            <a:ahLst/>
            <a:cxnLst/>
            <a:rect l="l" t="t" r="r" b="b"/>
            <a:pathLst>
              <a:path h="1136015">
                <a:moveTo>
                  <a:pt x="0" y="0"/>
                </a:moveTo>
                <a:lnTo>
                  <a:pt x="0" y="113548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52380" y="6247904"/>
            <a:ext cx="0" cy="1043940"/>
          </a:xfrm>
          <a:custGeom>
            <a:avLst/>
            <a:gdLst/>
            <a:ahLst/>
            <a:cxnLst/>
            <a:rect l="l" t="t" r="r" b="b"/>
            <a:pathLst>
              <a:path h="1043940">
                <a:moveTo>
                  <a:pt x="0" y="0"/>
                </a:moveTo>
                <a:lnTo>
                  <a:pt x="0" y="104394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44600" y="624028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22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48271" y="6294894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52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48271" y="6247904"/>
            <a:ext cx="15875" cy="39370"/>
          </a:xfrm>
          <a:custGeom>
            <a:avLst/>
            <a:gdLst/>
            <a:ahLst/>
            <a:cxnLst/>
            <a:rect l="l" t="t" r="r" b="b"/>
            <a:pathLst>
              <a:path w="15875" h="39370">
                <a:moveTo>
                  <a:pt x="0" y="39369"/>
                </a:moveTo>
                <a:lnTo>
                  <a:pt x="15557" y="39369"/>
                </a:lnTo>
                <a:lnTo>
                  <a:pt x="15557" y="0"/>
                </a:lnTo>
                <a:lnTo>
                  <a:pt x="0" y="0"/>
                </a:lnTo>
                <a:lnTo>
                  <a:pt x="0" y="393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35747" y="628981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0" y="0"/>
                </a:moveTo>
                <a:lnTo>
                  <a:pt x="721105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35747" y="6265684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480236" y="6265684"/>
            <a:ext cx="15875" cy="21590"/>
          </a:xfrm>
          <a:custGeom>
            <a:avLst/>
            <a:gdLst/>
            <a:ahLst/>
            <a:cxnLst/>
            <a:rect l="l" t="t" r="r" b="b"/>
            <a:pathLst>
              <a:path w="15875" h="21589">
                <a:moveTo>
                  <a:pt x="0" y="21590"/>
                </a:moveTo>
                <a:lnTo>
                  <a:pt x="15557" y="21590"/>
                </a:lnTo>
                <a:lnTo>
                  <a:pt x="1555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480236" y="625806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069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341283" y="624790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0" y="34289"/>
                </a:moveTo>
                <a:lnTo>
                  <a:pt x="15570" y="34289"/>
                </a:lnTo>
                <a:lnTo>
                  <a:pt x="15570" y="0"/>
                </a:lnTo>
                <a:lnTo>
                  <a:pt x="0" y="0"/>
                </a:lnTo>
                <a:lnTo>
                  <a:pt x="0" y="3428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341283" y="6240284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12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755106" y="6331711"/>
            <a:ext cx="0" cy="545465"/>
          </a:xfrm>
          <a:custGeom>
            <a:avLst/>
            <a:gdLst/>
            <a:ahLst/>
            <a:cxnLst/>
            <a:rect l="l" t="t" r="r" b="b"/>
            <a:pathLst>
              <a:path h="545465">
                <a:moveTo>
                  <a:pt x="0" y="0"/>
                </a:moveTo>
                <a:lnTo>
                  <a:pt x="0" y="5451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10333" y="634726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99923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94699" y="6332029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0" y="7620"/>
                </a:moveTo>
                <a:lnTo>
                  <a:pt x="15557" y="7620"/>
                </a:lnTo>
                <a:lnTo>
                  <a:pt x="15557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94699" y="6324409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186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982608" y="6921758"/>
            <a:ext cx="0" cy="462280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0"/>
                </a:moveTo>
                <a:lnTo>
                  <a:pt x="0" y="462280"/>
                </a:lnTo>
              </a:path>
            </a:pathLst>
          </a:custGeom>
          <a:ln w="1557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10333" y="691413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>
                <a:moveTo>
                  <a:pt x="0" y="0"/>
                </a:moveTo>
                <a:lnTo>
                  <a:pt x="48005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141002" y="7057111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5">
                <a:moveTo>
                  <a:pt x="0" y="0"/>
                </a:moveTo>
                <a:lnTo>
                  <a:pt x="0" y="322896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014294" y="704949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80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077635" y="6608005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13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89669" y="660038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744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85917" y="7111893"/>
            <a:ext cx="0" cy="268605"/>
          </a:xfrm>
          <a:custGeom>
            <a:avLst/>
            <a:gdLst/>
            <a:ahLst/>
            <a:cxnLst/>
            <a:rect l="l" t="t" r="r" b="b"/>
            <a:pathLst>
              <a:path h="268604">
                <a:moveTo>
                  <a:pt x="0" y="0"/>
                </a:moveTo>
                <a:lnTo>
                  <a:pt x="0" y="26811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78138" y="7104273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01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98382" y="7080143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09">
                <a:moveTo>
                  <a:pt x="0" y="16510"/>
                </a:moveTo>
                <a:lnTo>
                  <a:pt x="15557" y="16510"/>
                </a:lnTo>
                <a:lnTo>
                  <a:pt x="15557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98382" y="7072523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39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864542" y="708046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47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82350" y="5992088"/>
            <a:ext cx="195821" cy="18916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54855" y="6885415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2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089920" y="6877795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707" y="0"/>
                </a:lnTo>
              </a:path>
            </a:pathLst>
          </a:custGeom>
          <a:ln w="15240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33771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07984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2592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79199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25275" y="6727114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83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71356" y="6727114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24627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70702" y="6724230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03377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07984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2592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278551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24627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70702" y="685382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03377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7984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12592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278551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24627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370702" y="6983412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3377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7984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2592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78551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24627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370702" y="7113003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03377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07984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12592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278551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324627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70702" y="7242581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151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7486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849475" y="7030199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7486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849475" y="7100392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486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849475" y="7170597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486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849475" y="7240790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486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49475" y="7310983"/>
            <a:ext cx="73660" cy="25400"/>
          </a:xfrm>
          <a:custGeom>
            <a:avLst/>
            <a:gdLst/>
            <a:ahLst/>
            <a:cxnLst/>
            <a:rect l="l" t="t" r="r" b="b"/>
            <a:pathLst>
              <a:path w="73660" h="25400">
                <a:moveTo>
                  <a:pt x="73431" y="25196"/>
                </a:moveTo>
                <a:lnTo>
                  <a:pt x="0" y="25196"/>
                </a:lnTo>
                <a:lnTo>
                  <a:pt x="0" y="0"/>
                </a:lnTo>
                <a:lnTo>
                  <a:pt x="73431" y="0"/>
                </a:lnTo>
                <a:lnTo>
                  <a:pt x="73431" y="2519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611158" y="6338354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08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8301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75890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68765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761627" y="678470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673" y="31673"/>
                </a:moveTo>
                <a:lnTo>
                  <a:pt x="0" y="31673"/>
                </a:lnTo>
                <a:lnTo>
                  <a:pt x="0" y="0"/>
                </a:lnTo>
                <a:lnTo>
                  <a:pt x="31673" y="0"/>
                </a:lnTo>
                <a:lnTo>
                  <a:pt x="31673" y="3167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47437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514688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55005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95314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63563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75947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716269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756592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796901" y="6836536"/>
            <a:ext cx="0" cy="163195"/>
          </a:xfrm>
          <a:custGeom>
            <a:avLst/>
            <a:gdLst/>
            <a:ahLst/>
            <a:cxnLst/>
            <a:rect l="l" t="t" r="r" b="b"/>
            <a:pathLst>
              <a:path h="163195">
                <a:moveTo>
                  <a:pt x="0" y="0"/>
                </a:moveTo>
                <a:lnTo>
                  <a:pt x="0" y="163068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6574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504071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54241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61548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653817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92158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765234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803563" y="7100404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6574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504071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54241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61548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653817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692158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65234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803563" y="7148461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6574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504071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4241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1548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653817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92158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765234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803563" y="7196518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6574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04071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4241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1548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53817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92158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65234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03563" y="72445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6574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504071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54241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61548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653817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92158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65234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803563" y="7292619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6574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504071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4241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61548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653817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692158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765234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803563" y="7340675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89" h="21590">
                <a:moveTo>
                  <a:pt x="21234" y="21234"/>
                </a:moveTo>
                <a:lnTo>
                  <a:pt x="0" y="21234"/>
                </a:lnTo>
                <a:lnTo>
                  <a:pt x="0" y="0"/>
                </a:lnTo>
                <a:lnTo>
                  <a:pt x="21234" y="0"/>
                </a:lnTo>
                <a:lnTo>
                  <a:pt x="21234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132391" y="710040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132391" y="7137844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132391" y="7175271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132391" y="721271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132391" y="7250150"/>
            <a:ext cx="83185" cy="21590"/>
          </a:xfrm>
          <a:custGeom>
            <a:avLst/>
            <a:gdLst/>
            <a:ahLst/>
            <a:cxnLst/>
            <a:rect l="l" t="t" r="r" b="b"/>
            <a:pathLst>
              <a:path w="83185" h="21590">
                <a:moveTo>
                  <a:pt x="82791" y="21234"/>
                </a:moveTo>
                <a:lnTo>
                  <a:pt x="0" y="21234"/>
                </a:lnTo>
                <a:lnTo>
                  <a:pt x="0" y="0"/>
                </a:lnTo>
                <a:lnTo>
                  <a:pt x="82791" y="0"/>
                </a:lnTo>
                <a:lnTo>
                  <a:pt x="82791" y="212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99704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025114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053207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08127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10935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159036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187103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21518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4326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271342" y="6229629"/>
            <a:ext cx="0" cy="670560"/>
          </a:xfrm>
          <a:custGeom>
            <a:avLst/>
            <a:gdLst/>
            <a:ahLst/>
            <a:cxnLst/>
            <a:rect l="l" t="t" r="r" b="b"/>
            <a:pathLst>
              <a:path h="670559">
                <a:moveTo>
                  <a:pt x="0" y="0"/>
                </a:moveTo>
                <a:lnTo>
                  <a:pt x="0" y="670255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173793" y="6067653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4">
                <a:moveTo>
                  <a:pt x="20523" y="33108"/>
                </a:moveTo>
                <a:lnTo>
                  <a:pt x="0" y="33108"/>
                </a:lnTo>
                <a:lnTo>
                  <a:pt x="0" y="0"/>
                </a:lnTo>
                <a:lnTo>
                  <a:pt x="20523" y="0"/>
                </a:lnTo>
                <a:lnTo>
                  <a:pt x="20523" y="3310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247580" y="6067653"/>
            <a:ext cx="8890" cy="69215"/>
          </a:xfrm>
          <a:custGeom>
            <a:avLst/>
            <a:gdLst/>
            <a:ahLst/>
            <a:cxnLst/>
            <a:rect l="l" t="t" r="r" b="b"/>
            <a:pathLst>
              <a:path w="8889" h="69214">
                <a:moveTo>
                  <a:pt x="0" y="69113"/>
                </a:moveTo>
                <a:lnTo>
                  <a:pt x="8635" y="69113"/>
                </a:lnTo>
                <a:lnTo>
                  <a:pt x="8635" y="0"/>
                </a:lnTo>
                <a:lnTo>
                  <a:pt x="0" y="0"/>
                </a:lnTo>
                <a:lnTo>
                  <a:pt x="0" y="6911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93020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478657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564318" y="650970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3393020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3478657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564318" y="6531292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393020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478657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80" y="8635"/>
                </a:lnTo>
                <a:lnTo>
                  <a:pt x="5908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564318" y="655289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5"/>
                </a:moveTo>
                <a:lnTo>
                  <a:pt x="59067" y="8635"/>
                </a:lnTo>
                <a:lnTo>
                  <a:pt x="59067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393020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78657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64318" y="6574485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393020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67" y="8636"/>
                </a:lnTo>
                <a:lnTo>
                  <a:pt x="59067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478657" y="6596088"/>
            <a:ext cx="59690" cy="8890"/>
          </a:xfrm>
          <a:custGeom>
            <a:avLst/>
            <a:gdLst/>
            <a:ahLst/>
            <a:cxnLst/>
            <a:rect l="l" t="t" r="r" b="b"/>
            <a:pathLst>
              <a:path w="59689" h="8890">
                <a:moveTo>
                  <a:pt x="0" y="8636"/>
                </a:moveTo>
                <a:lnTo>
                  <a:pt x="59080" y="8636"/>
                </a:lnTo>
                <a:lnTo>
                  <a:pt x="5908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478657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550310" y="6696150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702583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51910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80123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850576" y="6696150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478657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50310" y="672386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702583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51910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0123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850576" y="672386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478657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550310" y="6751573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4490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16540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4490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616540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54490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616540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688181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759834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88181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59834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688181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759834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31475" y="7055396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4"/>
                </a:moveTo>
                <a:lnTo>
                  <a:pt x="43941" y="10794"/>
                </a:lnTo>
                <a:lnTo>
                  <a:pt x="4394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831475" y="7083120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31475" y="711083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702583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751910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0123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50576" y="6751573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478657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550310" y="6818541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702583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751910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80123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51" y="10795"/>
                </a:lnTo>
                <a:lnTo>
                  <a:pt x="3025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850576" y="6818541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5"/>
                </a:moveTo>
                <a:lnTo>
                  <a:pt x="30238" y="10795"/>
                </a:lnTo>
                <a:lnTo>
                  <a:pt x="30238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478657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550310" y="6846252"/>
            <a:ext cx="44450" cy="11430"/>
          </a:xfrm>
          <a:custGeom>
            <a:avLst/>
            <a:gdLst/>
            <a:ahLst/>
            <a:cxnLst/>
            <a:rect l="l" t="t" r="r" b="b"/>
            <a:pathLst>
              <a:path w="44450" h="11429">
                <a:moveTo>
                  <a:pt x="0" y="10807"/>
                </a:moveTo>
                <a:lnTo>
                  <a:pt x="43941" y="10807"/>
                </a:lnTo>
                <a:lnTo>
                  <a:pt x="4394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702583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751910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80123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850576" y="684625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751910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80123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51" y="10794"/>
                </a:lnTo>
                <a:lnTo>
                  <a:pt x="30251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850576" y="6918083"/>
            <a:ext cx="30480" cy="10795"/>
          </a:xfrm>
          <a:custGeom>
            <a:avLst/>
            <a:gdLst/>
            <a:ahLst/>
            <a:cxnLst/>
            <a:rect l="l" t="t" r="r" b="b"/>
            <a:pathLst>
              <a:path w="30479" h="10795">
                <a:moveTo>
                  <a:pt x="0" y="10794"/>
                </a:moveTo>
                <a:lnTo>
                  <a:pt x="30238" y="10794"/>
                </a:lnTo>
                <a:lnTo>
                  <a:pt x="30238" y="0"/>
                </a:lnTo>
                <a:lnTo>
                  <a:pt x="0" y="0"/>
                </a:lnTo>
                <a:lnTo>
                  <a:pt x="0" y="1079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751910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80123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51" y="10807"/>
                </a:lnTo>
                <a:lnTo>
                  <a:pt x="30251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850576" y="6945782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79" h="11429">
                <a:moveTo>
                  <a:pt x="0" y="10807"/>
                </a:moveTo>
                <a:lnTo>
                  <a:pt x="30238" y="10807"/>
                </a:lnTo>
                <a:lnTo>
                  <a:pt x="30238" y="0"/>
                </a:lnTo>
                <a:lnTo>
                  <a:pt x="0" y="0"/>
                </a:lnTo>
                <a:lnTo>
                  <a:pt x="0" y="1080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478657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550310" y="6873988"/>
            <a:ext cx="44450" cy="10795"/>
          </a:xfrm>
          <a:custGeom>
            <a:avLst/>
            <a:gdLst/>
            <a:ahLst/>
            <a:cxnLst/>
            <a:rect l="l" t="t" r="r" b="b"/>
            <a:pathLst>
              <a:path w="44450" h="10795">
                <a:moveTo>
                  <a:pt x="0" y="10795"/>
                </a:moveTo>
                <a:lnTo>
                  <a:pt x="43941" y="10795"/>
                </a:lnTo>
                <a:lnTo>
                  <a:pt x="43941" y="0"/>
                </a:lnTo>
                <a:lnTo>
                  <a:pt x="0" y="0"/>
                </a:lnTo>
                <a:lnTo>
                  <a:pt x="0" y="1079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14826" y="7348142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4">
                <a:moveTo>
                  <a:pt x="0" y="31865"/>
                </a:moveTo>
                <a:lnTo>
                  <a:pt x="15544" y="31865"/>
                </a:lnTo>
                <a:lnTo>
                  <a:pt x="15544" y="0"/>
                </a:lnTo>
                <a:lnTo>
                  <a:pt x="0" y="0"/>
                </a:lnTo>
                <a:lnTo>
                  <a:pt x="0" y="3186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514826" y="7340522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0" y="0"/>
                </a:moveTo>
                <a:lnTo>
                  <a:pt x="373761" y="0"/>
                </a:lnTo>
              </a:path>
            </a:pathLst>
          </a:custGeom>
          <a:ln w="1523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873042" y="7348459"/>
            <a:ext cx="15875" cy="31750"/>
          </a:xfrm>
          <a:custGeom>
            <a:avLst/>
            <a:gdLst/>
            <a:ahLst/>
            <a:cxnLst/>
            <a:rect l="l" t="t" r="r" b="b"/>
            <a:pathLst>
              <a:path w="15875" h="31750">
                <a:moveTo>
                  <a:pt x="0" y="31548"/>
                </a:moveTo>
                <a:lnTo>
                  <a:pt x="15544" y="31548"/>
                </a:lnTo>
                <a:lnTo>
                  <a:pt x="15544" y="0"/>
                </a:lnTo>
                <a:lnTo>
                  <a:pt x="0" y="0"/>
                </a:lnTo>
                <a:lnTo>
                  <a:pt x="0" y="315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516845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564229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611651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23" y="23037"/>
                </a:lnTo>
                <a:lnTo>
                  <a:pt x="8623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13" y="8648"/>
                </a:lnTo>
                <a:lnTo>
                  <a:pt x="19913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659047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706444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5384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801236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62" y="0"/>
                </a:moveTo>
                <a:lnTo>
                  <a:pt x="0" y="0"/>
                </a:lnTo>
                <a:lnTo>
                  <a:pt x="0" y="31673"/>
                </a:lnTo>
                <a:lnTo>
                  <a:pt x="28562" y="31673"/>
                </a:lnTo>
                <a:lnTo>
                  <a:pt x="28562" y="23037"/>
                </a:lnTo>
                <a:lnTo>
                  <a:pt x="8636" y="23037"/>
                </a:lnTo>
                <a:lnTo>
                  <a:pt x="8636" y="8648"/>
                </a:lnTo>
                <a:lnTo>
                  <a:pt x="28562" y="8648"/>
                </a:lnTo>
                <a:lnTo>
                  <a:pt x="28562" y="0"/>
                </a:lnTo>
                <a:close/>
              </a:path>
              <a:path w="28575" h="31750">
                <a:moveTo>
                  <a:pt x="28562" y="8648"/>
                </a:moveTo>
                <a:lnTo>
                  <a:pt x="19926" y="8648"/>
                </a:lnTo>
                <a:lnTo>
                  <a:pt x="19926" y="23037"/>
                </a:lnTo>
                <a:lnTo>
                  <a:pt x="28562" y="23037"/>
                </a:lnTo>
                <a:lnTo>
                  <a:pt x="28562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848620" y="7287221"/>
            <a:ext cx="28575" cy="31750"/>
          </a:xfrm>
          <a:custGeom>
            <a:avLst/>
            <a:gdLst/>
            <a:ahLst/>
            <a:cxnLst/>
            <a:rect l="l" t="t" r="r" b="b"/>
            <a:pathLst>
              <a:path w="28575" h="31750">
                <a:moveTo>
                  <a:pt x="28575" y="0"/>
                </a:moveTo>
                <a:lnTo>
                  <a:pt x="0" y="0"/>
                </a:lnTo>
                <a:lnTo>
                  <a:pt x="0" y="31673"/>
                </a:lnTo>
                <a:lnTo>
                  <a:pt x="28575" y="31673"/>
                </a:lnTo>
                <a:lnTo>
                  <a:pt x="28575" y="23037"/>
                </a:lnTo>
                <a:lnTo>
                  <a:pt x="8648" y="23037"/>
                </a:lnTo>
                <a:lnTo>
                  <a:pt x="8648" y="8648"/>
                </a:lnTo>
                <a:lnTo>
                  <a:pt x="28575" y="8648"/>
                </a:lnTo>
                <a:lnTo>
                  <a:pt x="28575" y="0"/>
                </a:lnTo>
                <a:close/>
              </a:path>
              <a:path w="28575" h="31750">
                <a:moveTo>
                  <a:pt x="28575" y="8648"/>
                </a:moveTo>
                <a:lnTo>
                  <a:pt x="19938" y="8648"/>
                </a:lnTo>
                <a:lnTo>
                  <a:pt x="19938" y="23037"/>
                </a:lnTo>
                <a:lnTo>
                  <a:pt x="28575" y="23037"/>
                </a:lnTo>
                <a:lnTo>
                  <a:pt x="28575" y="864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886022" y="7194484"/>
            <a:ext cx="161290" cy="189230"/>
          </a:xfrm>
          <a:custGeom>
            <a:avLst/>
            <a:gdLst/>
            <a:ahLst/>
            <a:cxnLst/>
            <a:rect l="l" t="t" r="r" b="b"/>
            <a:pathLst>
              <a:path w="161289" h="189229">
                <a:moveTo>
                  <a:pt x="31445" y="0"/>
                </a:moveTo>
                <a:lnTo>
                  <a:pt x="0" y="0"/>
                </a:lnTo>
                <a:lnTo>
                  <a:pt x="0" y="15557"/>
                </a:lnTo>
                <a:lnTo>
                  <a:pt x="25006" y="15557"/>
                </a:lnTo>
                <a:lnTo>
                  <a:pt x="145719" y="136271"/>
                </a:lnTo>
                <a:lnTo>
                  <a:pt x="145719" y="189204"/>
                </a:lnTo>
                <a:lnTo>
                  <a:pt x="161277" y="189204"/>
                </a:lnTo>
                <a:lnTo>
                  <a:pt x="161277" y="129832"/>
                </a:lnTo>
                <a:lnTo>
                  <a:pt x="3144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950246" y="7188735"/>
            <a:ext cx="210185" cy="194945"/>
          </a:xfrm>
          <a:custGeom>
            <a:avLst/>
            <a:gdLst/>
            <a:ahLst/>
            <a:cxnLst/>
            <a:rect l="l" t="t" r="r" b="b"/>
            <a:pathLst>
              <a:path w="210185" h="194945">
                <a:moveTo>
                  <a:pt x="78105" y="0"/>
                </a:moveTo>
                <a:lnTo>
                  <a:pt x="0" y="0"/>
                </a:lnTo>
                <a:lnTo>
                  <a:pt x="0" y="15557"/>
                </a:lnTo>
                <a:lnTo>
                  <a:pt x="71653" y="15557"/>
                </a:lnTo>
                <a:lnTo>
                  <a:pt x="194525" y="138429"/>
                </a:lnTo>
                <a:lnTo>
                  <a:pt x="194525" y="194944"/>
                </a:lnTo>
                <a:lnTo>
                  <a:pt x="210083" y="194944"/>
                </a:lnTo>
                <a:lnTo>
                  <a:pt x="210083" y="131978"/>
                </a:lnTo>
                <a:lnTo>
                  <a:pt x="78105" y="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3411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475226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61633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757445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89854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039652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803" y="15557"/>
                </a:lnTo>
                <a:lnTo>
                  <a:pt x="28803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18076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44" y="57594"/>
                </a:lnTo>
                <a:lnTo>
                  <a:pt x="15544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21871" y="7282332"/>
            <a:ext cx="44450" cy="73660"/>
          </a:xfrm>
          <a:custGeom>
            <a:avLst/>
            <a:gdLst/>
            <a:ahLst/>
            <a:cxnLst/>
            <a:rect l="l" t="t" r="r" b="b"/>
            <a:pathLst>
              <a:path w="44450" h="73659">
                <a:moveTo>
                  <a:pt x="44348" y="0"/>
                </a:moveTo>
                <a:lnTo>
                  <a:pt x="0" y="0"/>
                </a:lnTo>
                <a:lnTo>
                  <a:pt x="0" y="73152"/>
                </a:lnTo>
                <a:lnTo>
                  <a:pt x="44348" y="73152"/>
                </a:lnTo>
                <a:lnTo>
                  <a:pt x="44348" y="57594"/>
                </a:lnTo>
                <a:lnTo>
                  <a:pt x="15557" y="57594"/>
                </a:lnTo>
                <a:lnTo>
                  <a:pt x="15557" y="15557"/>
                </a:lnTo>
                <a:lnTo>
                  <a:pt x="44348" y="15557"/>
                </a:lnTo>
                <a:lnTo>
                  <a:pt x="44348" y="0"/>
                </a:lnTo>
                <a:close/>
              </a:path>
              <a:path w="44450" h="73659">
                <a:moveTo>
                  <a:pt x="44348" y="15557"/>
                </a:moveTo>
                <a:lnTo>
                  <a:pt x="28790" y="15557"/>
                </a:lnTo>
                <a:lnTo>
                  <a:pt x="28790" y="57594"/>
                </a:lnTo>
                <a:lnTo>
                  <a:pt x="44348" y="57594"/>
                </a:lnTo>
                <a:lnTo>
                  <a:pt x="44348" y="1555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0711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24541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419650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78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593869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768088" y="719614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791" y="0"/>
                </a:lnTo>
              </a:path>
            </a:pathLst>
          </a:custGeom>
          <a:ln w="1224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206544" y="60719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06544" y="612054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206544" y="616912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206544" y="621769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8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206544" y="626629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206544" y="63148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06544" y="636343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206544" y="641201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206544" y="6460604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206544" y="650918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206544" y="655775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206544" y="6606337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>
                <a:moveTo>
                  <a:pt x="0" y="0"/>
                </a:moveTo>
                <a:lnTo>
                  <a:pt x="205905" y="0"/>
                </a:lnTo>
              </a:path>
            </a:pathLst>
          </a:custGeom>
          <a:ln w="10769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164787" y="60665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164787" y="611516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164787" y="616374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164787" y="621230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82"/>
                </a:moveTo>
                <a:lnTo>
                  <a:pt x="20167" y="10782"/>
                </a:lnTo>
                <a:lnTo>
                  <a:pt x="20167" y="0"/>
                </a:lnTo>
                <a:lnTo>
                  <a:pt x="0" y="0"/>
                </a:lnTo>
                <a:lnTo>
                  <a:pt x="0" y="1078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64787" y="626090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164787" y="630948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164787" y="635805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164787" y="640662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164787" y="6455219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164787" y="6503796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164787" y="6552374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164787" y="660095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769"/>
                </a:moveTo>
                <a:lnTo>
                  <a:pt x="20167" y="10769"/>
                </a:lnTo>
                <a:lnTo>
                  <a:pt x="20167" y="0"/>
                </a:lnTo>
                <a:lnTo>
                  <a:pt x="0" y="0"/>
                </a:lnTo>
                <a:lnTo>
                  <a:pt x="0" y="1076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222381" y="5981255"/>
            <a:ext cx="30480" cy="43815"/>
          </a:xfrm>
          <a:custGeom>
            <a:avLst/>
            <a:gdLst/>
            <a:ahLst/>
            <a:cxnLst/>
            <a:rect l="l" t="t" r="r" b="b"/>
            <a:pathLst>
              <a:path w="30479" h="43814">
                <a:moveTo>
                  <a:pt x="30238" y="43192"/>
                </a:moveTo>
                <a:lnTo>
                  <a:pt x="0" y="43192"/>
                </a:lnTo>
                <a:lnTo>
                  <a:pt x="0" y="0"/>
                </a:lnTo>
                <a:lnTo>
                  <a:pt x="30238" y="0"/>
                </a:lnTo>
                <a:lnTo>
                  <a:pt x="30238" y="43192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556429" y="622891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641392" y="62332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556429" y="6256591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641392" y="626090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556429" y="6284264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4641392" y="628858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4556429" y="631192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641392" y="631624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556429" y="6339598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4641392" y="634391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556429" y="636727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641392" y="637159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556429" y="6394945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641392" y="6399263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115826" y="607165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115826" y="610414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115826" y="613664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115826" y="616912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115826" y="62016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15826" y="62341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115826" y="626660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228132" y="63091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228132" y="634166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228132" y="637414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228132" y="640664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228132" y="643913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228132" y="6471627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3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228132" y="6504108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1014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4556429" y="645027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4641392" y="6450279"/>
            <a:ext cx="72390" cy="8890"/>
          </a:xfrm>
          <a:custGeom>
            <a:avLst/>
            <a:gdLst/>
            <a:ahLst/>
            <a:cxnLst/>
            <a:rect l="l" t="t" r="r" b="b"/>
            <a:pathLst>
              <a:path w="72389" h="8889">
                <a:moveTo>
                  <a:pt x="0" y="8635"/>
                </a:moveTo>
                <a:lnTo>
                  <a:pt x="71983" y="8635"/>
                </a:lnTo>
                <a:lnTo>
                  <a:pt x="7198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556429" y="647793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89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641392" y="647793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556429" y="650561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641392" y="650561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556429" y="653328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641392" y="653328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556429" y="6560959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641392" y="6560959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556429" y="6588632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759096" y="657479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759096" y="660246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759096" y="663013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759096" y="6657809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759096" y="668548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759096" y="671315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759096" y="6772770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759096" y="680044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759096" y="6828116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759096" y="685577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759096" y="688345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759096" y="6911123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759096" y="6970738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759096" y="699841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6"/>
                </a:moveTo>
                <a:lnTo>
                  <a:pt x="46799" y="8636"/>
                </a:lnTo>
                <a:lnTo>
                  <a:pt x="46799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759096" y="7026084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759096" y="7053757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759096" y="708143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759096" y="7109091"/>
            <a:ext cx="46990" cy="8890"/>
          </a:xfrm>
          <a:custGeom>
            <a:avLst/>
            <a:gdLst/>
            <a:ahLst/>
            <a:cxnLst/>
            <a:rect l="l" t="t" r="r" b="b"/>
            <a:pathLst>
              <a:path w="46989" h="8890">
                <a:moveTo>
                  <a:pt x="0" y="8635"/>
                </a:moveTo>
                <a:lnTo>
                  <a:pt x="46799" y="8635"/>
                </a:lnTo>
                <a:lnTo>
                  <a:pt x="46799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722012" y="657479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722012" y="660246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722012" y="663013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722012" y="665780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722012" y="668548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722012" y="671315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722012" y="6772770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722012" y="680044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722012" y="6828116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722012" y="685577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722012" y="688345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722012" y="6911123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722012" y="6970738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722012" y="699841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6"/>
                </a:moveTo>
                <a:lnTo>
                  <a:pt x="22682" y="8636"/>
                </a:lnTo>
                <a:lnTo>
                  <a:pt x="22682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722012" y="7026084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722012" y="7053757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722012" y="708143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722012" y="7109091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60" h="8890">
                <a:moveTo>
                  <a:pt x="0" y="8635"/>
                </a:moveTo>
                <a:lnTo>
                  <a:pt x="22682" y="8635"/>
                </a:lnTo>
                <a:lnTo>
                  <a:pt x="22682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641392" y="6588632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56429" y="6643966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641392" y="6643966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556429" y="6671640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6"/>
                </a:moveTo>
                <a:lnTo>
                  <a:pt x="54000" y="8636"/>
                </a:lnTo>
                <a:lnTo>
                  <a:pt x="54000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641392" y="667164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6"/>
                </a:moveTo>
                <a:lnTo>
                  <a:pt x="33108" y="8636"/>
                </a:lnTo>
                <a:lnTo>
                  <a:pt x="33108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556429" y="669931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641392" y="669931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556429" y="6726973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641392" y="6726973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556429" y="6754647"/>
            <a:ext cx="54610" cy="8890"/>
          </a:xfrm>
          <a:custGeom>
            <a:avLst/>
            <a:gdLst/>
            <a:ahLst/>
            <a:cxnLst/>
            <a:rect l="l" t="t" r="r" b="b"/>
            <a:pathLst>
              <a:path w="54610" h="8890">
                <a:moveTo>
                  <a:pt x="0" y="8635"/>
                </a:moveTo>
                <a:lnTo>
                  <a:pt x="54000" y="8635"/>
                </a:lnTo>
                <a:lnTo>
                  <a:pt x="54000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641392" y="6754647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90">
                <a:moveTo>
                  <a:pt x="0" y="8635"/>
                </a:moveTo>
                <a:lnTo>
                  <a:pt x="33108" y="8635"/>
                </a:lnTo>
                <a:lnTo>
                  <a:pt x="33108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4641392" y="681854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4641392" y="685689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4641392" y="689524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4641392" y="693359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4641392" y="697194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4641392" y="701028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4641392" y="704863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4641392" y="708699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446479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446479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446479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446479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446479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446479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446479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446479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4553089" y="682718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4553089" y="6865531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4553089" y="690388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4553089" y="694222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553089" y="6980580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553089" y="701893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553089" y="705727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553089" y="7095629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5">
                <a:moveTo>
                  <a:pt x="18199" y="18199"/>
                </a:moveTo>
                <a:lnTo>
                  <a:pt x="0" y="18199"/>
                </a:lnTo>
                <a:lnTo>
                  <a:pt x="0" y="0"/>
                </a:lnTo>
                <a:lnTo>
                  <a:pt x="18199" y="0"/>
                </a:lnTo>
                <a:lnTo>
                  <a:pt x="18199" y="1819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4110063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4148950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4187825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422669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265574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304449" y="6904342"/>
            <a:ext cx="14604" cy="52705"/>
          </a:xfrm>
          <a:custGeom>
            <a:avLst/>
            <a:gdLst/>
            <a:ahLst/>
            <a:cxnLst/>
            <a:rect l="l" t="t" r="r" b="b"/>
            <a:pathLst>
              <a:path w="14604" h="52704">
                <a:moveTo>
                  <a:pt x="14401" y="52247"/>
                </a:moveTo>
                <a:lnTo>
                  <a:pt x="0" y="52247"/>
                </a:lnTo>
                <a:lnTo>
                  <a:pt x="0" y="0"/>
                </a:lnTo>
                <a:lnTo>
                  <a:pt x="14401" y="0"/>
                </a:lnTo>
                <a:lnTo>
                  <a:pt x="14401" y="522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117263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156151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19502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423390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4272775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4311650" y="6976605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484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4089920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4133748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4177576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221403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4265244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18" y="44843"/>
                </a:lnTo>
                <a:lnTo>
                  <a:pt x="11518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309071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4352912" y="6800532"/>
            <a:ext cx="12065" cy="45085"/>
          </a:xfrm>
          <a:custGeom>
            <a:avLst/>
            <a:gdLst/>
            <a:ahLst/>
            <a:cxnLst/>
            <a:rect l="l" t="t" r="r" b="b"/>
            <a:pathLst>
              <a:path w="12064" h="45084">
                <a:moveTo>
                  <a:pt x="0" y="44843"/>
                </a:moveTo>
                <a:lnTo>
                  <a:pt x="11506" y="44843"/>
                </a:lnTo>
                <a:lnTo>
                  <a:pt x="11506" y="0"/>
                </a:lnTo>
                <a:lnTo>
                  <a:pt x="0" y="0"/>
                </a:lnTo>
                <a:lnTo>
                  <a:pt x="0" y="4484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4055351" y="648227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60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055351" y="6509499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055351" y="6536740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4055351" y="6563956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47"/>
                </a:moveTo>
                <a:lnTo>
                  <a:pt x="54711" y="10147"/>
                </a:lnTo>
                <a:lnTo>
                  <a:pt x="54711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055351" y="6591198"/>
            <a:ext cx="55244" cy="10160"/>
          </a:xfrm>
          <a:custGeom>
            <a:avLst/>
            <a:gdLst/>
            <a:ahLst/>
            <a:cxnLst/>
            <a:rect l="l" t="t" r="r" b="b"/>
            <a:pathLst>
              <a:path w="55245" h="10159">
                <a:moveTo>
                  <a:pt x="0" y="10134"/>
                </a:moveTo>
                <a:lnTo>
                  <a:pt x="54711" y="10134"/>
                </a:lnTo>
                <a:lnTo>
                  <a:pt x="54711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903431" y="607197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4903431" y="616374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903431" y="62555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4903431" y="634729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4903431" y="64390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4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3431" y="653085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3431" y="662262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03431" y="671440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03431" y="680617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03431" y="689794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17" y="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21733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2374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257647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27781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297970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318125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338292" y="6836740"/>
            <a:ext cx="0" cy="285115"/>
          </a:xfrm>
          <a:custGeom>
            <a:avLst/>
            <a:gdLst/>
            <a:ahLst/>
            <a:cxnLst/>
            <a:rect l="l" t="t" r="r" b="b"/>
            <a:pathLst>
              <a:path h="285115">
                <a:moveTo>
                  <a:pt x="0" y="0"/>
                </a:moveTo>
                <a:lnTo>
                  <a:pt x="0" y="284886"/>
                </a:lnTo>
              </a:path>
            </a:pathLst>
          </a:custGeom>
          <a:ln w="8636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405958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01449" y="665260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405958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453697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501449" y="669842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405958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501449" y="674424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405958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453697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501449" y="6790080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453697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501449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405958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453697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405958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453697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501449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453697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501449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5405958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5453697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5405958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5453697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5501449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5580913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5628652" y="6835914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5580913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5628652" y="6881736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5580913" y="6927557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5580913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5628652" y="6973392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24"/>
                </a:moveTo>
                <a:lnTo>
                  <a:pt x="0" y="19024"/>
                </a:lnTo>
                <a:lnTo>
                  <a:pt x="0" y="0"/>
                </a:lnTo>
                <a:lnTo>
                  <a:pt x="32664" y="0"/>
                </a:lnTo>
                <a:lnTo>
                  <a:pt x="32664" y="1902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5628652" y="7019201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5580913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5628652" y="7065023"/>
            <a:ext cx="33020" cy="19050"/>
          </a:xfrm>
          <a:custGeom>
            <a:avLst/>
            <a:gdLst/>
            <a:ahLst/>
            <a:cxnLst/>
            <a:rect l="l" t="t" r="r" b="b"/>
            <a:pathLst>
              <a:path w="33020" h="19050">
                <a:moveTo>
                  <a:pt x="32664" y="19037"/>
                </a:moveTo>
                <a:lnTo>
                  <a:pt x="0" y="19037"/>
                </a:lnTo>
                <a:lnTo>
                  <a:pt x="0" y="0"/>
                </a:lnTo>
                <a:lnTo>
                  <a:pt x="32664" y="0"/>
                </a:lnTo>
                <a:lnTo>
                  <a:pt x="32664" y="1903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843676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5924321" y="6434061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5843676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5924321" y="6476695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60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5843676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5924321" y="651932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5843676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5924321" y="6561963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47"/>
                </a:moveTo>
                <a:lnTo>
                  <a:pt x="61912" y="10147"/>
                </a:lnTo>
                <a:lnTo>
                  <a:pt x="61912" y="0"/>
                </a:lnTo>
                <a:lnTo>
                  <a:pt x="0" y="0"/>
                </a:lnTo>
                <a:lnTo>
                  <a:pt x="0" y="10147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5843676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5924321" y="6604609"/>
            <a:ext cx="62230" cy="10160"/>
          </a:xfrm>
          <a:custGeom>
            <a:avLst/>
            <a:gdLst/>
            <a:ahLst/>
            <a:cxnLst/>
            <a:rect l="l" t="t" r="r" b="b"/>
            <a:pathLst>
              <a:path w="62229" h="10159">
                <a:moveTo>
                  <a:pt x="0" y="10134"/>
                </a:moveTo>
                <a:lnTo>
                  <a:pt x="61912" y="10134"/>
                </a:lnTo>
                <a:lnTo>
                  <a:pt x="61912" y="0"/>
                </a:lnTo>
                <a:lnTo>
                  <a:pt x="0" y="0"/>
                </a:lnTo>
                <a:lnTo>
                  <a:pt x="0" y="10134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5917120" y="6707949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5917120" y="686316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5917120" y="7018375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790"/>
                </a:lnTo>
              </a:path>
            </a:pathLst>
          </a:custGeom>
          <a:ln w="2303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5986227" y="6718465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2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027985" y="6653110"/>
            <a:ext cx="0" cy="495934"/>
          </a:xfrm>
          <a:custGeom>
            <a:avLst/>
            <a:gdLst/>
            <a:ahLst/>
            <a:cxnLst/>
            <a:rect l="l" t="t" r="r" b="b"/>
            <a:pathLst>
              <a:path h="495934">
                <a:moveTo>
                  <a:pt x="0" y="0"/>
                </a:moveTo>
                <a:lnTo>
                  <a:pt x="0" y="495312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075495" y="6650304"/>
            <a:ext cx="0" cy="415290"/>
          </a:xfrm>
          <a:custGeom>
            <a:avLst/>
            <a:gdLst/>
            <a:ahLst/>
            <a:cxnLst/>
            <a:rect l="l" t="t" r="r" b="b"/>
            <a:pathLst>
              <a:path h="415290">
                <a:moveTo>
                  <a:pt x="0" y="0"/>
                </a:moveTo>
                <a:lnTo>
                  <a:pt x="0" y="414731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123019" y="6647484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4">
                <a:moveTo>
                  <a:pt x="0" y="0"/>
                </a:moveTo>
                <a:lnTo>
                  <a:pt x="0" y="344474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170529" y="6644665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4855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218053" y="6641858"/>
            <a:ext cx="0" cy="416559"/>
          </a:xfrm>
          <a:custGeom>
            <a:avLst/>
            <a:gdLst/>
            <a:ahLst/>
            <a:cxnLst/>
            <a:rect l="l" t="t" r="r" b="b"/>
            <a:pathLst>
              <a:path h="416559">
                <a:moveTo>
                  <a:pt x="0" y="0"/>
                </a:moveTo>
                <a:lnTo>
                  <a:pt x="0" y="416420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265564" y="6705510"/>
            <a:ext cx="0" cy="429259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866"/>
                </a:lnTo>
              </a:path>
            </a:pathLst>
          </a:custGeom>
          <a:ln w="15557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30012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333248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366357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39947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432600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465709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498831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531953" y="7290092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4" h="29209">
                <a:moveTo>
                  <a:pt x="12953" y="28803"/>
                </a:moveTo>
                <a:lnTo>
                  <a:pt x="0" y="28803"/>
                </a:lnTo>
                <a:lnTo>
                  <a:pt x="0" y="0"/>
                </a:lnTo>
                <a:lnTo>
                  <a:pt x="12953" y="0"/>
                </a:lnTo>
                <a:lnTo>
                  <a:pt x="12953" y="28803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30012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333235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36635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39947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432587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465709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5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498818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66" y="46710"/>
                </a:lnTo>
                <a:lnTo>
                  <a:pt x="12966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531953" y="7333297"/>
            <a:ext cx="13335" cy="46990"/>
          </a:xfrm>
          <a:custGeom>
            <a:avLst/>
            <a:gdLst/>
            <a:ahLst/>
            <a:cxnLst/>
            <a:rect l="l" t="t" r="r" b="b"/>
            <a:pathLst>
              <a:path w="13334" h="46990">
                <a:moveTo>
                  <a:pt x="0" y="46710"/>
                </a:moveTo>
                <a:lnTo>
                  <a:pt x="12953" y="46710"/>
                </a:lnTo>
                <a:lnTo>
                  <a:pt x="12953" y="0"/>
                </a:lnTo>
                <a:lnTo>
                  <a:pt x="0" y="0"/>
                </a:lnTo>
                <a:lnTo>
                  <a:pt x="0" y="46710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644258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714375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784517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854634" y="639450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714375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784517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854634" y="643337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44258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714375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854634" y="647225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4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644258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714375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784517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854634" y="651112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644258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84517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854634" y="655001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644258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714375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784517" y="658887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644258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784517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6854634" y="662774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6644258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6714375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6854634" y="666662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6714375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6784517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6854634" y="6705498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6644258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6784517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6854634" y="6744372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6644258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6714375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46" y="11506"/>
                </a:lnTo>
                <a:lnTo>
                  <a:pt x="54546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854634" y="6783260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06"/>
                </a:moveTo>
                <a:lnTo>
                  <a:pt x="54559" y="11506"/>
                </a:lnTo>
                <a:lnTo>
                  <a:pt x="54559" y="0"/>
                </a:lnTo>
                <a:lnTo>
                  <a:pt x="0" y="0"/>
                </a:lnTo>
                <a:lnTo>
                  <a:pt x="0" y="1150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644258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6714375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6784517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6854634" y="6822135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6714375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6784517" y="6861009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6644258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6784517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46" y="11518"/>
                </a:lnTo>
                <a:lnTo>
                  <a:pt x="54546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6854634" y="6899884"/>
            <a:ext cx="54610" cy="12065"/>
          </a:xfrm>
          <a:custGeom>
            <a:avLst/>
            <a:gdLst/>
            <a:ahLst/>
            <a:cxnLst/>
            <a:rect l="l" t="t" r="r" b="b"/>
            <a:pathLst>
              <a:path w="54609" h="12065">
                <a:moveTo>
                  <a:pt x="0" y="11518"/>
                </a:moveTo>
                <a:lnTo>
                  <a:pt x="54559" y="11518"/>
                </a:lnTo>
                <a:lnTo>
                  <a:pt x="54559" y="0"/>
                </a:lnTo>
                <a:lnTo>
                  <a:pt x="0" y="0"/>
                </a:lnTo>
                <a:lnTo>
                  <a:pt x="0" y="11518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6518986" y="6755892"/>
            <a:ext cx="0" cy="393065"/>
          </a:xfrm>
          <a:custGeom>
            <a:avLst/>
            <a:gdLst/>
            <a:ahLst/>
            <a:cxnLst/>
            <a:rect l="l" t="t" r="r" b="b"/>
            <a:pathLst>
              <a:path h="393065">
                <a:moveTo>
                  <a:pt x="0" y="0"/>
                </a:moveTo>
                <a:lnTo>
                  <a:pt x="0" y="392531"/>
                </a:lnTo>
              </a:path>
            </a:pathLst>
          </a:custGeom>
          <a:ln w="863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6465709" y="678469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6465709" y="681540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6465709" y="6846113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6465709" y="6876821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6465709" y="6907530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6465709" y="6938226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6465709" y="696894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6465709" y="6999655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6465709" y="7030364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5"/>
                </a:moveTo>
                <a:lnTo>
                  <a:pt x="66243" y="8635"/>
                </a:lnTo>
                <a:lnTo>
                  <a:pt x="66243" y="0"/>
                </a:lnTo>
                <a:lnTo>
                  <a:pt x="0" y="0"/>
                </a:lnTo>
                <a:lnTo>
                  <a:pt x="0" y="863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6465709" y="7061072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465709" y="7091768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6465709" y="7122477"/>
            <a:ext cx="66675" cy="8890"/>
          </a:xfrm>
          <a:custGeom>
            <a:avLst/>
            <a:gdLst/>
            <a:ahLst/>
            <a:cxnLst/>
            <a:rect l="l" t="t" r="r" b="b"/>
            <a:pathLst>
              <a:path w="66675" h="8890">
                <a:moveTo>
                  <a:pt x="0" y="8636"/>
                </a:moveTo>
                <a:lnTo>
                  <a:pt x="66243" y="8636"/>
                </a:lnTo>
                <a:lnTo>
                  <a:pt x="66243" y="0"/>
                </a:lnTo>
                <a:lnTo>
                  <a:pt x="0" y="0"/>
                </a:lnTo>
                <a:lnTo>
                  <a:pt x="0" y="8636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650530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6538429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571538" y="6614744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3205"/>
                </a:lnTo>
              </a:path>
            </a:pathLst>
          </a:custGeom>
          <a:ln w="1295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818477" y="7065479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818477" y="7101852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6818477" y="7138237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818477" y="7174610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>
                <a:moveTo>
                  <a:pt x="0" y="0"/>
                </a:moveTo>
                <a:lnTo>
                  <a:pt x="90716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606819" y="706547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606819" y="71018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606819" y="7138237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606819" y="717461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620" y="0"/>
                </a:lnTo>
              </a:path>
            </a:pathLst>
          </a:custGeom>
          <a:ln w="14401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832371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863829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895300" y="721379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217"/>
                </a:lnTo>
              </a:path>
            </a:pathLst>
          </a:custGeom>
          <a:ln w="1338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7050296" y="6323952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7269162" y="6317475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7819199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8000618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8182050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8363464" y="6328981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152"/>
                </a:lnTo>
              </a:path>
            </a:pathLst>
          </a:custGeom>
          <a:ln w="1728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562887" y="6292278"/>
            <a:ext cx="0" cy="1091565"/>
          </a:xfrm>
          <a:custGeom>
            <a:avLst/>
            <a:gdLst/>
            <a:ahLst/>
            <a:cxnLst/>
            <a:rect l="l" t="t" r="r" b="b"/>
            <a:pathLst>
              <a:path h="1091565">
                <a:moveTo>
                  <a:pt x="0" y="0"/>
                </a:moveTo>
                <a:lnTo>
                  <a:pt x="0" y="1091412"/>
                </a:lnTo>
              </a:path>
            </a:pathLst>
          </a:custGeom>
          <a:ln w="17272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10213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30371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662138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854759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8033842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8215261" y="640817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30371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854759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8033842" y="647162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10213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662138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854759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8033842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215261" y="6535077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10213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303719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662138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033842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215261" y="659851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7102132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662138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7854759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8215261" y="666196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710213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730371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7854759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8033842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8215261" y="672541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710213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7662138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7854759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8033842" y="678886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730371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7662138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7854759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8215261" y="6852310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710213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7303719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7662138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8033842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8215261" y="691574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710213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7662138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7854759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8033842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8215261" y="6979196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7102132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730371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7854759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8215261" y="704264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7303719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7662138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8033842" y="710609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710213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730371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7662138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7854759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033842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8215261" y="7169543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4973" y="0"/>
                </a:lnTo>
              </a:path>
            </a:pathLst>
          </a:custGeom>
          <a:ln w="27355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8510333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8565756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8621179" y="6394500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8510333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8565756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8621179" y="648515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8510333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8565756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8621179" y="6575818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8510333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8565756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8621179" y="6666483"/>
            <a:ext cx="20320" cy="63500"/>
          </a:xfrm>
          <a:custGeom>
            <a:avLst/>
            <a:gdLst/>
            <a:ahLst/>
            <a:cxnLst/>
            <a:rect l="l" t="t" r="r" b="b"/>
            <a:pathLst>
              <a:path w="20320" h="63500">
                <a:moveTo>
                  <a:pt x="20154" y="63449"/>
                </a:moveTo>
                <a:lnTo>
                  <a:pt x="0" y="63449"/>
                </a:lnTo>
                <a:lnTo>
                  <a:pt x="0" y="0"/>
                </a:lnTo>
                <a:lnTo>
                  <a:pt x="20154" y="0"/>
                </a:lnTo>
                <a:lnTo>
                  <a:pt x="20154" y="63449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8520410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8575833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631256" y="6757149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5">
                <a:moveTo>
                  <a:pt x="0" y="0"/>
                </a:moveTo>
                <a:lnTo>
                  <a:pt x="0" y="119710"/>
                </a:lnTo>
              </a:path>
            </a:pathLst>
          </a:custGeom>
          <a:ln w="20154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789657" y="6657454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8789657" y="6698208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8789657" y="6738963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8789657" y="6779717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8789657" y="6820471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8789657" y="6861226"/>
            <a:ext cx="246379" cy="0"/>
          </a:xfrm>
          <a:custGeom>
            <a:avLst/>
            <a:gdLst/>
            <a:ahLst/>
            <a:cxnLst/>
            <a:rect l="l" t="t" r="r" b="b"/>
            <a:pathLst>
              <a:path w="246379">
                <a:moveTo>
                  <a:pt x="0" y="0"/>
                </a:moveTo>
                <a:lnTo>
                  <a:pt x="245897" y="0"/>
                </a:lnTo>
              </a:path>
            </a:pathLst>
          </a:custGeom>
          <a:ln w="18338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852041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8655037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852041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8655037" y="7019099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8789669" y="6965518"/>
            <a:ext cx="85090" cy="27940"/>
          </a:xfrm>
          <a:custGeom>
            <a:avLst/>
            <a:gdLst/>
            <a:ahLst/>
            <a:cxnLst/>
            <a:rect l="l" t="t" r="r" b="b"/>
            <a:pathLst>
              <a:path w="85090" h="27940">
                <a:moveTo>
                  <a:pt x="84950" y="27355"/>
                </a:moveTo>
                <a:lnTo>
                  <a:pt x="0" y="27355"/>
                </a:lnTo>
                <a:lnTo>
                  <a:pt x="0" y="0"/>
                </a:lnTo>
                <a:lnTo>
                  <a:pt x="84950" y="0"/>
                </a:lnTo>
                <a:lnTo>
                  <a:pt x="84950" y="27355"/>
                </a:lnTo>
                <a:close/>
              </a:path>
            </a:pathLst>
          </a:custGeom>
          <a:solidFill>
            <a:srgbClr val="C7CAC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8643880" y="7148995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8688876" y="7276782"/>
            <a:ext cx="0" cy="99695"/>
          </a:xfrm>
          <a:custGeom>
            <a:avLst/>
            <a:gdLst/>
            <a:ahLst/>
            <a:cxnLst/>
            <a:rect l="l" t="t" r="r" b="b"/>
            <a:pathLst>
              <a:path h="99695">
                <a:moveTo>
                  <a:pt x="0" y="0"/>
                </a:moveTo>
                <a:lnTo>
                  <a:pt x="0" y="99352"/>
                </a:lnTo>
              </a:path>
            </a:pathLst>
          </a:custGeom>
          <a:ln w="22313">
            <a:solidFill>
              <a:srgbClr val="C7C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 txBox="1"/>
          <p:nvPr/>
        </p:nvSpPr>
        <p:spPr>
          <a:xfrm>
            <a:off x="4467047" y="1304506"/>
            <a:ext cx="175831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신고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150" dirty="0">
                <a:solidFill>
                  <a:srgbClr val="007DC4"/>
                </a:solidFill>
                <a:latin typeface="Malgun Gothic"/>
                <a:cs typeface="Malgun Gothic"/>
              </a:rPr>
              <a:t>관련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15" dirty="0">
                <a:solidFill>
                  <a:srgbClr val="007DC4"/>
                </a:solidFill>
                <a:latin typeface="Malgun Gothic"/>
                <a:cs typeface="Malgun Gothic"/>
              </a:rPr>
              <a:t>Q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007DC4"/>
                </a:solidFill>
                <a:latin typeface="Malgun Gothic"/>
                <a:cs typeface="Malgun Gothic"/>
              </a:rPr>
              <a:t>&amp;</a:t>
            </a:r>
            <a:r>
              <a:rPr sz="2000" b="1" spc="-290" dirty="0">
                <a:solidFill>
                  <a:srgbClr val="007DC4"/>
                </a:solidFill>
                <a:latin typeface="Malgun Gothic"/>
                <a:cs typeface="Malgun Gothic"/>
              </a:rPr>
              <a:t> </a:t>
            </a:r>
            <a:r>
              <a:rPr sz="2000" b="1" spc="40" dirty="0">
                <a:solidFill>
                  <a:srgbClr val="007DC4"/>
                </a:solidFill>
                <a:latin typeface="Malgun Gothic"/>
                <a:cs typeface="Malgun Gothic"/>
              </a:rPr>
              <a:t>A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6895301" y="11"/>
            <a:ext cx="3257118" cy="200013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540004" y="11"/>
            <a:ext cx="3373424" cy="200013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0147813" y="12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0"/>
                </a:moveTo>
                <a:lnTo>
                  <a:pt x="4197" y="60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 txBox="1">
            <a:spLocks noGrp="1"/>
          </p:cNvSpPr>
          <p:nvPr>
            <p:ph type="title"/>
          </p:nvPr>
        </p:nvSpPr>
        <p:spPr>
          <a:xfrm>
            <a:off x="5140896" y="148310"/>
            <a:ext cx="41020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1100" name="object 1100"/>
          <p:cNvSpPr/>
          <p:nvPr/>
        </p:nvSpPr>
        <p:spPr>
          <a:xfrm>
            <a:off x="1892007" y="3702087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892007" y="3970642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892007" y="4296664"/>
            <a:ext cx="2302510" cy="19685"/>
          </a:xfrm>
          <a:custGeom>
            <a:avLst/>
            <a:gdLst/>
            <a:ahLst/>
            <a:cxnLst/>
            <a:rect l="l" t="t" r="r" b="b"/>
            <a:pathLst>
              <a:path w="2302510" h="19685">
                <a:moveTo>
                  <a:pt x="-82550" y="9690"/>
                </a:moveTo>
                <a:lnTo>
                  <a:pt x="2384539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892007" y="4890515"/>
            <a:ext cx="1834514" cy="19685"/>
          </a:xfrm>
          <a:custGeom>
            <a:avLst/>
            <a:gdLst/>
            <a:ahLst/>
            <a:cxnLst/>
            <a:rect l="l" t="t" r="r" b="b"/>
            <a:pathLst>
              <a:path w="1834514" h="19685">
                <a:moveTo>
                  <a:pt x="-82550" y="9690"/>
                </a:moveTo>
                <a:lnTo>
                  <a:pt x="1916544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5686450" y="4296664"/>
            <a:ext cx="2347595" cy="102235"/>
          </a:xfrm>
          <a:custGeom>
            <a:avLst/>
            <a:gdLst/>
            <a:ahLst/>
            <a:cxnLst/>
            <a:rect l="l" t="t" r="r" b="b"/>
            <a:pathLst>
              <a:path w="2347595" h="10223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14916" y="16195"/>
                </a:lnTo>
                <a:lnTo>
                  <a:pt x="1055359" y="19474"/>
                </a:lnTo>
                <a:lnTo>
                  <a:pt x="1130102" y="24589"/>
                </a:lnTo>
                <a:lnTo>
                  <a:pt x="1178294" y="27727"/>
                </a:lnTo>
                <a:lnTo>
                  <a:pt x="1232612" y="31192"/>
                </a:lnTo>
                <a:lnTo>
                  <a:pt x="1292237" y="34942"/>
                </a:lnTo>
                <a:lnTo>
                  <a:pt x="1356355" y="38932"/>
                </a:lnTo>
                <a:lnTo>
                  <a:pt x="1424147" y="43119"/>
                </a:lnTo>
                <a:lnTo>
                  <a:pt x="1494798" y="47459"/>
                </a:lnTo>
                <a:lnTo>
                  <a:pt x="1567491" y="51909"/>
                </a:lnTo>
                <a:lnTo>
                  <a:pt x="1641408" y="56424"/>
                </a:lnTo>
                <a:lnTo>
                  <a:pt x="1715734" y="60961"/>
                </a:lnTo>
                <a:lnTo>
                  <a:pt x="1789652" y="65476"/>
                </a:lnTo>
                <a:lnTo>
                  <a:pt x="1862344" y="69926"/>
                </a:lnTo>
                <a:lnTo>
                  <a:pt x="1932995" y="74266"/>
                </a:lnTo>
                <a:lnTo>
                  <a:pt x="2000788" y="78453"/>
                </a:lnTo>
                <a:lnTo>
                  <a:pt x="2064905" y="82443"/>
                </a:lnTo>
                <a:lnTo>
                  <a:pt x="2124531" y="86193"/>
                </a:lnTo>
                <a:lnTo>
                  <a:pt x="2178848" y="89658"/>
                </a:lnTo>
                <a:lnTo>
                  <a:pt x="2227041" y="92796"/>
                </a:lnTo>
                <a:lnTo>
                  <a:pt x="2268291" y="95561"/>
                </a:lnTo>
                <a:lnTo>
                  <a:pt x="2326701" y="99802"/>
                </a:lnTo>
                <a:lnTo>
                  <a:pt x="2342227" y="101190"/>
                </a:lnTo>
                <a:lnTo>
                  <a:pt x="2347544" y="102031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5695987" y="5180977"/>
            <a:ext cx="2420620" cy="19685"/>
          </a:xfrm>
          <a:custGeom>
            <a:avLst/>
            <a:gdLst/>
            <a:ahLst/>
            <a:cxnLst/>
            <a:rect l="l" t="t" r="r" b="b"/>
            <a:pathLst>
              <a:path w="2420620" h="19685">
                <a:moveTo>
                  <a:pt x="-82550" y="9690"/>
                </a:moveTo>
                <a:lnTo>
                  <a:pt x="2503106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5695987" y="5471452"/>
            <a:ext cx="1009650" cy="19685"/>
          </a:xfrm>
          <a:custGeom>
            <a:avLst/>
            <a:gdLst/>
            <a:ahLst/>
            <a:cxnLst/>
            <a:rect l="l" t="t" r="r" b="b"/>
            <a:pathLst>
              <a:path w="1009650" h="19685">
                <a:moveTo>
                  <a:pt x="0" y="12280"/>
                </a:moveTo>
                <a:lnTo>
                  <a:pt x="353936" y="12280"/>
                </a:lnTo>
                <a:lnTo>
                  <a:pt x="406485" y="13122"/>
                </a:lnTo>
                <a:lnTo>
                  <a:pt x="459715" y="15088"/>
                </a:lnTo>
                <a:lnTo>
                  <a:pt x="513308" y="17344"/>
                </a:lnTo>
                <a:lnTo>
                  <a:pt x="566951" y="19054"/>
                </a:lnTo>
                <a:lnTo>
                  <a:pt x="620327" y="19381"/>
                </a:lnTo>
                <a:lnTo>
                  <a:pt x="673121" y="17491"/>
                </a:lnTo>
                <a:lnTo>
                  <a:pt x="725017" y="12547"/>
                </a:lnTo>
                <a:lnTo>
                  <a:pt x="764281" y="4468"/>
                </a:lnTo>
                <a:lnTo>
                  <a:pt x="783773" y="969"/>
                </a:lnTo>
                <a:lnTo>
                  <a:pt x="805040" y="0"/>
                </a:lnTo>
                <a:lnTo>
                  <a:pt x="820009" y="1409"/>
                </a:lnTo>
                <a:lnTo>
                  <a:pt x="834277" y="3978"/>
                </a:lnTo>
                <a:lnTo>
                  <a:pt x="848604" y="6961"/>
                </a:lnTo>
                <a:lnTo>
                  <a:pt x="863752" y="9613"/>
                </a:lnTo>
                <a:lnTo>
                  <a:pt x="898628" y="10175"/>
                </a:lnTo>
                <a:lnTo>
                  <a:pt x="938637" y="7312"/>
                </a:lnTo>
                <a:lnTo>
                  <a:pt x="977666" y="7035"/>
                </a:lnTo>
                <a:lnTo>
                  <a:pt x="1009599" y="15354"/>
                </a:lnTo>
              </a:path>
            </a:pathLst>
          </a:custGeom>
          <a:ln w="165100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 txBox="1"/>
          <p:nvPr/>
        </p:nvSpPr>
        <p:spPr>
          <a:xfrm>
            <a:off x="1879307" y="2643111"/>
            <a:ext cx="186690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5.</a:t>
            </a:r>
            <a:r>
              <a:rPr sz="1600" b="1" spc="-3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학대행위자가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무조건 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처벌을</a:t>
            </a:r>
            <a:r>
              <a:rPr sz="1600" b="1" spc="-2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받나요?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09" name="object 1109"/>
          <p:cNvSpPr txBox="1"/>
          <p:nvPr/>
        </p:nvSpPr>
        <p:spPr>
          <a:xfrm>
            <a:off x="1879307" y="3567671"/>
            <a:ext cx="2326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정도나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법률 </a:t>
            </a:r>
            <a:r>
              <a:rPr sz="1600" b="1" spc="-200" dirty="0" err="1">
                <a:solidFill>
                  <a:srgbClr val="231F20"/>
                </a:solidFill>
                <a:latin typeface="Malgun Gothic"/>
                <a:cs typeface="Malgun Gothic"/>
              </a:rPr>
              <a:t>위반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00" dirty="0" smtClean="0">
                <a:solidFill>
                  <a:srgbClr val="231F20"/>
                </a:solidFill>
                <a:latin typeface="Malgun Gothic"/>
                <a:cs typeface="Malgun Gothic"/>
              </a:rPr>
              <a:t>수준</a:t>
            </a:r>
            <a:r>
              <a:rPr sz="1600" spc="-204" dirty="0" smtClean="0">
                <a:solidFill>
                  <a:srgbClr val="231F20"/>
                </a:solidFill>
                <a:latin typeface="Malgun Gothic"/>
                <a:cs typeface="Malgun Gothic"/>
              </a:rPr>
              <a:t>에</a:t>
            </a:r>
            <a:r>
              <a:rPr sz="1600" spc="-38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spc="-225" dirty="0">
                <a:solidFill>
                  <a:srgbClr val="231F20"/>
                </a:solidFill>
                <a:latin typeface="Malgun Gothic"/>
                <a:cs typeface="Malgun Gothic"/>
              </a:rPr>
              <a:t>따라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0" name="object 1110"/>
          <p:cNvSpPr txBox="1"/>
          <p:nvPr/>
        </p:nvSpPr>
        <p:spPr>
          <a:xfrm>
            <a:off x="1879307" y="3859771"/>
            <a:ext cx="2331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처벌대상이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될</a:t>
            </a:r>
            <a:r>
              <a:rPr sz="1600" b="1" spc="-3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Malgun Gothic"/>
                <a:cs typeface="Malgun Gothic"/>
              </a:rPr>
              <a:t>수도,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1" name="object 1111"/>
          <p:cNvSpPr txBox="1"/>
          <p:nvPr/>
        </p:nvSpPr>
        <p:spPr>
          <a:xfrm>
            <a:off x="1879307" y="4151871"/>
            <a:ext cx="2393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상담/교육 대상이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될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수도</a:t>
            </a:r>
            <a:r>
              <a:rPr sz="1600" b="1" spc="-40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있음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4" name="object 1114"/>
          <p:cNvSpPr txBox="1"/>
          <p:nvPr/>
        </p:nvSpPr>
        <p:spPr>
          <a:xfrm>
            <a:off x="5703239" y="2643111"/>
            <a:ext cx="226695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marR="5080" indent="-212725">
              <a:lnSpc>
                <a:spcPct val="1198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Malgun Gothic"/>
                <a:cs typeface="Malgun Gothic"/>
              </a:rPr>
              <a:t>6.</a:t>
            </a:r>
            <a:r>
              <a:rPr sz="1600" b="1" spc="-32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신고사례에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대해  </a:t>
            </a: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언론인터뷰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요청이</a:t>
            </a:r>
            <a:r>
              <a:rPr sz="1600" b="1" spc="-2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오면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5" name="object 1115"/>
          <p:cNvSpPr txBox="1"/>
          <p:nvPr/>
        </p:nvSpPr>
        <p:spPr>
          <a:xfrm>
            <a:off x="5915443" y="3275571"/>
            <a:ext cx="1233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응해도</a:t>
            </a:r>
            <a:r>
              <a:rPr sz="1600" b="1" spc="-30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되나요?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6" name="object 1116"/>
          <p:cNvSpPr txBox="1"/>
          <p:nvPr/>
        </p:nvSpPr>
        <p:spPr>
          <a:xfrm>
            <a:off x="5703303" y="3859771"/>
            <a:ext cx="3227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13735" algn="l"/>
              </a:tabLst>
            </a:pPr>
            <a:r>
              <a:rPr sz="1600" b="1" spc="-210" dirty="0">
                <a:solidFill>
                  <a:srgbClr val="231F20"/>
                </a:solidFill>
                <a:latin typeface="Malgun Gothic"/>
                <a:cs typeface="Malgun Gothic"/>
              </a:rPr>
              <a:t>피해아동 개인정보 </a:t>
            </a: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600" b="1" strike="sngStrike" spc="-210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신고인의</a:t>
            </a:r>
            <a:r>
              <a:rPr sz="1600" b="1" strike="sngStrike" spc="-405" dirty="0" smtClean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trike="sngStrike" spc="-204" dirty="0">
                <a:solidFill>
                  <a:srgbClr val="231F20"/>
                </a:solidFill>
                <a:latin typeface="Malgun Gothic"/>
                <a:cs typeface="Malgun Gothic"/>
              </a:rPr>
              <a:t>신분을	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17" name="object 1117"/>
          <p:cNvSpPr txBox="1"/>
          <p:nvPr/>
        </p:nvSpPr>
        <p:spPr>
          <a:xfrm>
            <a:off x="5703303" y="4151769"/>
            <a:ext cx="2199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알 수 </a:t>
            </a: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있는 내용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보도는</a:t>
            </a:r>
            <a:r>
              <a:rPr sz="1600" b="1" spc="-46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위법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18" name="object 1118"/>
          <p:cNvSpPr txBox="1"/>
          <p:nvPr/>
        </p:nvSpPr>
        <p:spPr>
          <a:xfrm>
            <a:off x="5703303" y="4449051"/>
            <a:ext cx="28803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231F20"/>
                </a:solidFill>
                <a:latin typeface="Malgun Gothic"/>
                <a:cs typeface="Malgun Gothic"/>
              </a:rPr>
              <a:t>•[아동학대처벌법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제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5" dirty="0">
                <a:solidFill>
                  <a:srgbClr val="231F20"/>
                </a:solidFill>
                <a:latin typeface="Malgun Gothic"/>
                <a:cs typeface="Malgun Gothic"/>
              </a:rPr>
              <a:t>10조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35" dirty="0">
                <a:solidFill>
                  <a:srgbClr val="231F20"/>
                </a:solidFill>
                <a:latin typeface="Malgun Gothic"/>
                <a:cs typeface="Malgun Gothic"/>
              </a:rPr>
              <a:t>3항,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제</a:t>
            </a:r>
            <a:r>
              <a:rPr sz="1400" spc="-21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Malgun Gothic"/>
                <a:cs typeface="Malgun Gothic"/>
              </a:rPr>
              <a:t>35조]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1119" name="object 1119"/>
          <p:cNvSpPr txBox="1"/>
          <p:nvPr/>
        </p:nvSpPr>
        <p:spPr>
          <a:xfrm>
            <a:off x="5703303" y="5028171"/>
            <a:ext cx="2442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언론보도로 </a:t>
            </a:r>
            <a:r>
              <a:rPr sz="1600" b="1" spc="-160" dirty="0">
                <a:solidFill>
                  <a:srgbClr val="231F20"/>
                </a:solidFill>
                <a:latin typeface="Malgun Gothic"/>
                <a:cs typeface="Malgun Gothic"/>
              </a:rPr>
              <a:t>신고자, </a:t>
            </a:r>
            <a:r>
              <a:rPr sz="16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피해자</a:t>
            </a:r>
            <a:r>
              <a:rPr sz="1600" b="1" spc="-37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Malgun Gothic"/>
                <a:cs typeface="Malgun Gothic"/>
              </a:rPr>
              <a:t>2차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20" name="object 1120"/>
          <p:cNvSpPr txBox="1"/>
          <p:nvPr/>
        </p:nvSpPr>
        <p:spPr>
          <a:xfrm>
            <a:off x="5703303" y="5320271"/>
            <a:ext cx="776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0" dirty="0">
                <a:solidFill>
                  <a:srgbClr val="231F20"/>
                </a:solidFill>
                <a:latin typeface="Malgun Gothic"/>
                <a:cs typeface="Malgun Gothic"/>
              </a:rPr>
              <a:t>피해</a:t>
            </a:r>
            <a:r>
              <a:rPr sz="1600" b="1" spc="-2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600" b="1" spc="-225" dirty="0">
                <a:solidFill>
                  <a:srgbClr val="231F20"/>
                </a:solidFill>
                <a:latin typeface="Malgun Gothic"/>
                <a:cs typeface="Malgun Gothic"/>
              </a:rPr>
              <a:t>가능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21" name="object 1121"/>
          <p:cNvSpPr/>
          <p:nvPr/>
        </p:nvSpPr>
        <p:spPr>
          <a:xfrm>
            <a:off x="7304799" y="5464518"/>
            <a:ext cx="762152" cy="14459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576725" y="6678610"/>
            <a:ext cx="121645" cy="9189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535557" y="6589779"/>
            <a:ext cx="87160" cy="665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533190" y="6587281"/>
            <a:ext cx="92003" cy="715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472857" y="6675946"/>
            <a:ext cx="60617" cy="509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470368" y="6673452"/>
            <a:ext cx="65608" cy="559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369403" y="6375331"/>
            <a:ext cx="323761" cy="17185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40308" y="6489457"/>
            <a:ext cx="44450" cy="18415"/>
          </a:xfrm>
          <a:custGeom>
            <a:avLst/>
            <a:gdLst/>
            <a:ahLst/>
            <a:cxnLst/>
            <a:rect l="l" t="t" r="r" b="b"/>
            <a:pathLst>
              <a:path w="44450" h="18415">
                <a:moveTo>
                  <a:pt x="11715" y="0"/>
                </a:moveTo>
                <a:lnTo>
                  <a:pt x="1003" y="5533"/>
                </a:lnTo>
                <a:lnTo>
                  <a:pt x="0" y="7920"/>
                </a:lnTo>
                <a:lnTo>
                  <a:pt x="812" y="9914"/>
                </a:lnTo>
                <a:lnTo>
                  <a:pt x="2794" y="11514"/>
                </a:lnTo>
                <a:lnTo>
                  <a:pt x="11438" y="14928"/>
                </a:lnTo>
                <a:lnTo>
                  <a:pt x="23553" y="16498"/>
                </a:lnTo>
                <a:lnTo>
                  <a:pt x="35699" y="17188"/>
                </a:lnTo>
                <a:lnTo>
                  <a:pt x="44437" y="17966"/>
                </a:lnTo>
                <a:lnTo>
                  <a:pt x="40826" y="13898"/>
                </a:lnTo>
                <a:lnTo>
                  <a:pt x="27454" y="5349"/>
                </a:lnTo>
                <a:lnTo>
                  <a:pt x="11715" y="0"/>
                </a:lnTo>
                <a:close/>
              </a:path>
            </a:pathLst>
          </a:custGeom>
          <a:solidFill>
            <a:srgbClr val="C3E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237563" y="6486075"/>
            <a:ext cx="51435" cy="24765"/>
          </a:xfrm>
          <a:custGeom>
            <a:avLst/>
            <a:gdLst/>
            <a:ahLst/>
            <a:cxnLst/>
            <a:rect l="l" t="t" r="r" b="b"/>
            <a:pathLst>
              <a:path w="51434" h="24765">
                <a:moveTo>
                  <a:pt x="7621" y="12306"/>
                </a:moveTo>
                <a:lnTo>
                  <a:pt x="3486" y="17449"/>
                </a:lnTo>
                <a:lnTo>
                  <a:pt x="6148" y="19608"/>
                </a:lnTo>
                <a:lnTo>
                  <a:pt x="38406" y="23888"/>
                </a:lnTo>
                <a:lnTo>
                  <a:pt x="43321" y="24193"/>
                </a:lnTo>
                <a:lnTo>
                  <a:pt x="45378" y="24383"/>
                </a:lnTo>
                <a:lnTo>
                  <a:pt x="47029" y="24701"/>
                </a:lnTo>
                <a:lnTo>
                  <a:pt x="48566" y="24663"/>
                </a:lnTo>
                <a:lnTo>
                  <a:pt x="49925" y="23710"/>
                </a:lnTo>
                <a:lnTo>
                  <a:pt x="50356" y="23215"/>
                </a:lnTo>
                <a:lnTo>
                  <a:pt x="50598" y="22694"/>
                </a:lnTo>
                <a:lnTo>
                  <a:pt x="44680" y="22694"/>
                </a:lnTo>
                <a:lnTo>
                  <a:pt x="44322" y="22288"/>
                </a:lnTo>
                <a:lnTo>
                  <a:pt x="26366" y="16713"/>
                </a:lnTo>
                <a:lnTo>
                  <a:pt x="17476" y="15595"/>
                </a:lnTo>
                <a:lnTo>
                  <a:pt x="14720" y="15100"/>
                </a:lnTo>
                <a:lnTo>
                  <a:pt x="10212" y="13842"/>
                </a:lnTo>
                <a:lnTo>
                  <a:pt x="8485" y="13030"/>
                </a:lnTo>
                <a:lnTo>
                  <a:pt x="7621" y="12306"/>
                </a:lnTo>
                <a:close/>
              </a:path>
              <a:path w="51434" h="24765">
                <a:moveTo>
                  <a:pt x="45873" y="21831"/>
                </a:moveTo>
                <a:lnTo>
                  <a:pt x="44553" y="22466"/>
                </a:lnTo>
                <a:lnTo>
                  <a:pt x="44680" y="22694"/>
                </a:lnTo>
                <a:lnTo>
                  <a:pt x="45873" y="21831"/>
                </a:lnTo>
                <a:close/>
              </a:path>
              <a:path w="51434" h="24765">
                <a:moveTo>
                  <a:pt x="50890" y="21831"/>
                </a:moveTo>
                <a:lnTo>
                  <a:pt x="45873" y="21831"/>
                </a:lnTo>
                <a:lnTo>
                  <a:pt x="44680" y="22694"/>
                </a:lnTo>
                <a:lnTo>
                  <a:pt x="50598" y="22694"/>
                </a:lnTo>
                <a:lnTo>
                  <a:pt x="50787" y="22288"/>
                </a:lnTo>
                <a:lnTo>
                  <a:pt x="50890" y="21831"/>
                </a:lnTo>
                <a:close/>
              </a:path>
              <a:path w="51434" h="24765">
                <a:moveTo>
                  <a:pt x="37855" y="17216"/>
                </a:moveTo>
                <a:lnTo>
                  <a:pt x="40400" y="18986"/>
                </a:lnTo>
                <a:lnTo>
                  <a:pt x="42192" y="20383"/>
                </a:lnTo>
                <a:lnTo>
                  <a:pt x="44008" y="21983"/>
                </a:lnTo>
                <a:lnTo>
                  <a:pt x="44661" y="22661"/>
                </a:lnTo>
                <a:lnTo>
                  <a:pt x="44395" y="22148"/>
                </a:lnTo>
                <a:lnTo>
                  <a:pt x="47372" y="18059"/>
                </a:lnTo>
                <a:lnTo>
                  <a:pt x="47620" y="18059"/>
                </a:lnTo>
                <a:lnTo>
                  <a:pt x="45454" y="17640"/>
                </a:lnTo>
                <a:lnTo>
                  <a:pt x="37855" y="17216"/>
                </a:lnTo>
                <a:close/>
              </a:path>
              <a:path w="51434" h="24765">
                <a:moveTo>
                  <a:pt x="44565" y="19888"/>
                </a:moveTo>
                <a:lnTo>
                  <a:pt x="44360" y="20332"/>
                </a:lnTo>
                <a:lnTo>
                  <a:pt x="44395" y="22148"/>
                </a:lnTo>
                <a:lnTo>
                  <a:pt x="44553" y="22466"/>
                </a:lnTo>
                <a:lnTo>
                  <a:pt x="47118" y="21221"/>
                </a:lnTo>
                <a:lnTo>
                  <a:pt x="47435" y="21221"/>
                </a:lnTo>
                <a:lnTo>
                  <a:pt x="44565" y="19888"/>
                </a:lnTo>
                <a:close/>
              </a:path>
              <a:path w="51434" h="24765">
                <a:moveTo>
                  <a:pt x="33319" y="6629"/>
                </a:moveTo>
                <a:lnTo>
                  <a:pt x="15635" y="6629"/>
                </a:lnTo>
                <a:lnTo>
                  <a:pt x="19140" y="7505"/>
                </a:lnTo>
                <a:lnTo>
                  <a:pt x="28220" y="11112"/>
                </a:lnTo>
                <a:lnTo>
                  <a:pt x="33973" y="14516"/>
                </a:lnTo>
                <a:lnTo>
                  <a:pt x="37855" y="17216"/>
                </a:lnTo>
                <a:lnTo>
                  <a:pt x="45454" y="17640"/>
                </a:lnTo>
                <a:lnTo>
                  <a:pt x="47816" y="18097"/>
                </a:lnTo>
                <a:lnTo>
                  <a:pt x="47513" y="19608"/>
                </a:lnTo>
                <a:lnTo>
                  <a:pt x="47461" y="21221"/>
                </a:lnTo>
                <a:lnTo>
                  <a:pt x="47118" y="21221"/>
                </a:lnTo>
                <a:lnTo>
                  <a:pt x="44553" y="22466"/>
                </a:lnTo>
                <a:lnTo>
                  <a:pt x="45873" y="21831"/>
                </a:lnTo>
                <a:lnTo>
                  <a:pt x="50890" y="21831"/>
                </a:lnTo>
                <a:lnTo>
                  <a:pt x="38571" y="9423"/>
                </a:lnTo>
                <a:lnTo>
                  <a:pt x="33319" y="6629"/>
                </a:lnTo>
                <a:close/>
              </a:path>
              <a:path w="51434" h="24765">
                <a:moveTo>
                  <a:pt x="44565" y="19888"/>
                </a:moveTo>
                <a:lnTo>
                  <a:pt x="47435" y="21221"/>
                </a:lnTo>
                <a:lnTo>
                  <a:pt x="44565" y="19888"/>
                </a:lnTo>
                <a:close/>
              </a:path>
              <a:path w="51434" h="24765">
                <a:moveTo>
                  <a:pt x="46191" y="18300"/>
                </a:moveTo>
                <a:lnTo>
                  <a:pt x="45632" y="18516"/>
                </a:lnTo>
                <a:lnTo>
                  <a:pt x="44908" y="19126"/>
                </a:lnTo>
                <a:lnTo>
                  <a:pt x="44565" y="19888"/>
                </a:lnTo>
                <a:lnTo>
                  <a:pt x="47461" y="21221"/>
                </a:lnTo>
                <a:lnTo>
                  <a:pt x="46191" y="18300"/>
                </a:lnTo>
                <a:close/>
              </a:path>
              <a:path w="51434" h="24765">
                <a:moveTo>
                  <a:pt x="47372" y="18059"/>
                </a:moveTo>
                <a:lnTo>
                  <a:pt x="46750" y="18072"/>
                </a:lnTo>
                <a:lnTo>
                  <a:pt x="46191" y="18300"/>
                </a:lnTo>
                <a:lnTo>
                  <a:pt x="47372" y="21017"/>
                </a:lnTo>
                <a:lnTo>
                  <a:pt x="47372" y="18059"/>
                </a:lnTo>
                <a:close/>
              </a:path>
              <a:path w="51434" h="24765">
                <a:moveTo>
                  <a:pt x="47372" y="18059"/>
                </a:moveTo>
                <a:lnTo>
                  <a:pt x="47372" y="20345"/>
                </a:lnTo>
                <a:lnTo>
                  <a:pt x="47804" y="18097"/>
                </a:lnTo>
                <a:lnTo>
                  <a:pt x="47372" y="18059"/>
                </a:lnTo>
                <a:close/>
              </a:path>
              <a:path w="51434" h="24765">
                <a:moveTo>
                  <a:pt x="47620" y="18059"/>
                </a:moveTo>
                <a:lnTo>
                  <a:pt x="47372" y="18059"/>
                </a:lnTo>
                <a:lnTo>
                  <a:pt x="47804" y="18097"/>
                </a:lnTo>
                <a:lnTo>
                  <a:pt x="47620" y="18059"/>
                </a:lnTo>
                <a:close/>
              </a:path>
              <a:path w="51434" h="24765">
                <a:moveTo>
                  <a:pt x="16143" y="0"/>
                </a:moveTo>
                <a:lnTo>
                  <a:pt x="10491" y="0"/>
                </a:lnTo>
                <a:lnTo>
                  <a:pt x="8015" y="457"/>
                </a:lnTo>
                <a:lnTo>
                  <a:pt x="0" y="12306"/>
                </a:lnTo>
                <a:lnTo>
                  <a:pt x="382" y="13601"/>
                </a:lnTo>
                <a:lnTo>
                  <a:pt x="1652" y="15811"/>
                </a:lnTo>
                <a:lnTo>
                  <a:pt x="2503" y="16713"/>
                </a:lnTo>
                <a:lnTo>
                  <a:pt x="3455" y="17487"/>
                </a:lnTo>
                <a:lnTo>
                  <a:pt x="7621" y="12306"/>
                </a:lnTo>
                <a:lnTo>
                  <a:pt x="7164" y="11937"/>
                </a:lnTo>
                <a:lnTo>
                  <a:pt x="6910" y="11620"/>
                </a:lnTo>
                <a:lnTo>
                  <a:pt x="6783" y="11404"/>
                </a:lnTo>
                <a:lnTo>
                  <a:pt x="6693" y="11112"/>
                </a:lnTo>
                <a:lnTo>
                  <a:pt x="6668" y="10566"/>
                </a:lnTo>
                <a:lnTo>
                  <a:pt x="7430" y="8775"/>
                </a:lnTo>
                <a:lnTo>
                  <a:pt x="8154" y="8039"/>
                </a:lnTo>
                <a:lnTo>
                  <a:pt x="10021" y="6959"/>
                </a:lnTo>
                <a:lnTo>
                  <a:pt x="11304" y="6642"/>
                </a:lnTo>
                <a:lnTo>
                  <a:pt x="33319" y="6629"/>
                </a:lnTo>
                <a:lnTo>
                  <a:pt x="29236" y="4457"/>
                </a:lnTo>
                <a:lnTo>
                  <a:pt x="25960" y="2959"/>
                </a:lnTo>
                <a:lnTo>
                  <a:pt x="19419" y="736"/>
                </a:lnTo>
                <a:lnTo>
                  <a:pt x="16143" y="0"/>
                </a:lnTo>
                <a:close/>
              </a:path>
            </a:pathLst>
          </a:custGeom>
          <a:solidFill>
            <a:srgbClr val="1F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265237" y="6574752"/>
            <a:ext cx="34925" cy="24765"/>
          </a:xfrm>
          <a:custGeom>
            <a:avLst/>
            <a:gdLst/>
            <a:ahLst/>
            <a:cxnLst/>
            <a:rect l="l" t="t" r="r" b="b"/>
            <a:pathLst>
              <a:path w="34925" h="24765">
                <a:moveTo>
                  <a:pt x="34518" y="0"/>
                </a:moveTo>
                <a:lnTo>
                  <a:pt x="0" y="18199"/>
                </a:lnTo>
                <a:lnTo>
                  <a:pt x="0" y="20345"/>
                </a:lnTo>
                <a:lnTo>
                  <a:pt x="1841" y="22174"/>
                </a:lnTo>
                <a:lnTo>
                  <a:pt x="13540" y="24440"/>
                </a:lnTo>
                <a:lnTo>
                  <a:pt x="25304" y="16044"/>
                </a:lnTo>
                <a:lnTo>
                  <a:pt x="33506" y="5170"/>
                </a:lnTo>
                <a:lnTo>
                  <a:pt x="34518" y="0"/>
                </a:lnTo>
                <a:close/>
              </a:path>
            </a:pathLst>
          </a:custGeom>
          <a:solidFill>
            <a:srgbClr val="C3E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262253" y="6571426"/>
            <a:ext cx="41910" cy="32384"/>
          </a:xfrm>
          <a:custGeom>
            <a:avLst/>
            <a:gdLst/>
            <a:ahLst/>
            <a:cxnLst/>
            <a:rect l="l" t="t" r="r" b="b"/>
            <a:pathLst>
              <a:path w="41909" h="32384">
                <a:moveTo>
                  <a:pt x="1282" y="17703"/>
                </a:moveTo>
                <a:lnTo>
                  <a:pt x="558" y="19050"/>
                </a:lnTo>
                <a:lnTo>
                  <a:pt x="38" y="20561"/>
                </a:lnTo>
                <a:lnTo>
                  <a:pt x="0" y="24269"/>
                </a:lnTo>
                <a:lnTo>
                  <a:pt x="952" y="26377"/>
                </a:lnTo>
                <a:lnTo>
                  <a:pt x="2489" y="27863"/>
                </a:lnTo>
                <a:lnTo>
                  <a:pt x="5232" y="30619"/>
                </a:lnTo>
                <a:lnTo>
                  <a:pt x="8712" y="31965"/>
                </a:lnTo>
                <a:lnTo>
                  <a:pt x="16027" y="31915"/>
                </a:lnTo>
                <a:lnTo>
                  <a:pt x="19697" y="30314"/>
                </a:lnTo>
                <a:lnTo>
                  <a:pt x="27374" y="25298"/>
                </a:lnTo>
                <a:lnTo>
                  <a:pt x="13804" y="25298"/>
                </a:lnTo>
                <a:lnTo>
                  <a:pt x="10312" y="25260"/>
                </a:lnTo>
                <a:lnTo>
                  <a:pt x="8851" y="24765"/>
                </a:lnTo>
                <a:lnTo>
                  <a:pt x="7162" y="23139"/>
                </a:lnTo>
                <a:lnTo>
                  <a:pt x="6667" y="22606"/>
                </a:lnTo>
                <a:lnTo>
                  <a:pt x="6756" y="21539"/>
                </a:lnTo>
                <a:lnTo>
                  <a:pt x="7123" y="20891"/>
                </a:lnTo>
                <a:lnTo>
                  <a:pt x="1282" y="17703"/>
                </a:lnTo>
                <a:close/>
              </a:path>
              <a:path w="41909" h="32384">
                <a:moveTo>
                  <a:pt x="41503" y="3949"/>
                </a:moveTo>
                <a:lnTo>
                  <a:pt x="37617" y="3949"/>
                </a:lnTo>
                <a:lnTo>
                  <a:pt x="37744" y="6642"/>
                </a:lnTo>
                <a:lnTo>
                  <a:pt x="37109" y="6705"/>
                </a:lnTo>
                <a:lnTo>
                  <a:pt x="35534" y="7010"/>
                </a:lnTo>
                <a:lnTo>
                  <a:pt x="33331" y="7573"/>
                </a:lnTo>
                <a:lnTo>
                  <a:pt x="32897" y="8496"/>
                </a:lnTo>
                <a:lnTo>
                  <a:pt x="29235" y="13843"/>
                </a:lnTo>
                <a:lnTo>
                  <a:pt x="22758" y="20167"/>
                </a:lnTo>
                <a:lnTo>
                  <a:pt x="20434" y="22047"/>
                </a:lnTo>
                <a:lnTo>
                  <a:pt x="15938" y="24625"/>
                </a:lnTo>
                <a:lnTo>
                  <a:pt x="13804" y="25298"/>
                </a:lnTo>
                <a:lnTo>
                  <a:pt x="27374" y="25298"/>
                </a:lnTo>
                <a:lnTo>
                  <a:pt x="41396" y="5486"/>
                </a:lnTo>
                <a:lnTo>
                  <a:pt x="41503" y="3949"/>
                </a:lnTo>
                <a:close/>
              </a:path>
              <a:path w="41909" h="32384">
                <a:moveTo>
                  <a:pt x="38087" y="0"/>
                </a:moveTo>
                <a:lnTo>
                  <a:pt x="2527" y="15443"/>
                </a:lnTo>
                <a:lnTo>
                  <a:pt x="1282" y="17703"/>
                </a:lnTo>
                <a:lnTo>
                  <a:pt x="7112" y="20891"/>
                </a:lnTo>
                <a:lnTo>
                  <a:pt x="7823" y="19545"/>
                </a:lnTo>
                <a:lnTo>
                  <a:pt x="9740" y="17703"/>
                </a:lnTo>
                <a:lnTo>
                  <a:pt x="12420" y="16027"/>
                </a:lnTo>
                <a:lnTo>
                  <a:pt x="16408" y="13474"/>
                </a:lnTo>
                <a:lnTo>
                  <a:pt x="21907" y="11163"/>
                </a:lnTo>
                <a:lnTo>
                  <a:pt x="29324" y="8674"/>
                </a:lnTo>
                <a:lnTo>
                  <a:pt x="31661" y="8001"/>
                </a:lnTo>
                <a:lnTo>
                  <a:pt x="33331" y="7573"/>
                </a:lnTo>
                <a:lnTo>
                  <a:pt x="34671" y="4724"/>
                </a:lnTo>
                <a:lnTo>
                  <a:pt x="34801" y="4292"/>
                </a:lnTo>
                <a:lnTo>
                  <a:pt x="34874" y="3962"/>
                </a:lnTo>
                <a:lnTo>
                  <a:pt x="37390" y="3949"/>
                </a:lnTo>
                <a:lnTo>
                  <a:pt x="37668" y="3822"/>
                </a:lnTo>
                <a:lnTo>
                  <a:pt x="41503" y="3822"/>
                </a:lnTo>
                <a:lnTo>
                  <a:pt x="41440" y="2514"/>
                </a:lnTo>
                <a:lnTo>
                  <a:pt x="40347" y="1028"/>
                </a:lnTo>
                <a:lnTo>
                  <a:pt x="39801" y="584"/>
                </a:lnTo>
                <a:lnTo>
                  <a:pt x="38646" y="76"/>
                </a:lnTo>
                <a:lnTo>
                  <a:pt x="38087" y="0"/>
                </a:lnTo>
                <a:close/>
              </a:path>
              <a:path w="41909" h="32384">
                <a:moveTo>
                  <a:pt x="34874" y="4051"/>
                </a:moveTo>
                <a:lnTo>
                  <a:pt x="34671" y="4724"/>
                </a:lnTo>
                <a:lnTo>
                  <a:pt x="33331" y="7573"/>
                </a:lnTo>
                <a:lnTo>
                  <a:pt x="35534" y="7010"/>
                </a:lnTo>
                <a:lnTo>
                  <a:pt x="37109" y="6705"/>
                </a:lnTo>
                <a:lnTo>
                  <a:pt x="37744" y="6642"/>
                </a:lnTo>
                <a:lnTo>
                  <a:pt x="37239" y="6629"/>
                </a:lnTo>
                <a:lnTo>
                  <a:pt x="36944" y="6591"/>
                </a:lnTo>
                <a:lnTo>
                  <a:pt x="35852" y="6134"/>
                </a:lnTo>
                <a:lnTo>
                  <a:pt x="35280" y="5486"/>
                </a:lnTo>
                <a:lnTo>
                  <a:pt x="34968" y="4724"/>
                </a:lnTo>
                <a:lnTo>
                  <a:pt x="34874" y="4051"/>
                </a:lnTo>
                <a:close/>
              </a:path>
              <a:path w="41909" h="32384">
                <a:moveTo>
                  <a:pt x="37617" y="3949"/>
                </a:moveTo>
                <a:lnTo>
                  <a:pt x="36512" y="6400"/>
                </a:lnTo>
                <a:lnTo>
                  <a:pt x="36944" y="6591"/>
                </a:lnTo>
                <a:lnTo>
                  <a:pt x="37338" y="6642"/>
                </a:lnTo>
                <a:lnTo>
                  <a:pt x="37617" y="6642"/>
                </a:lnTo>
                <a:lnTo>
                  <a:pt x="37617" y="3949"/>
                </a:lnTo>
                <a:close/>
              </a:path>
              <a:path w="41909" h="32384">
                <a:moveTo>
                  <a:pt x="37617" y="4292"/>
                </a:moveTo>
                <a:lnTo>
                  <a:pt x="37617" y="6642"/>
                </a:lnTo>
                <a:lnTo>
                  <a:pt x="37871" y="6629"/>
                </a:lnTo>
                <a:lnTo>
                  <a:pt x="37617" y="4292"/>
                </a:lnTo>
                <a:close/>
              </a:path>
              <a:path w="41909" h="32384">
                <a:moveTo>
                  <a:pt x="37554" y="4076"/>
                </a:moveTo>
                <a:lnTo>
                  <a:pt x="37134" y="4076"/>
                </a:lnTo>
                <a:lnTo>
                  <a:pt x="35090" y="5003"/>
                </a:lnTo>
                <a:lnTo>
                  <a:pt x="35280" y="5486"/>
                </a:lnTo>
                <a:lnTo>
                  <a:pt x="35852" y="6134"/>
                </a:lnTo>
                <a:lnTo>
                  <a:pt x="36512" y="6400"/>
                </a:lnTo>
                <a:lnTo>
                  <a:pt x="37554" y="4076"/>
                </a:lnTo>
                <a:close/>
              </a:path>
              <a:path w="41909" h="32384">
                <a:moveTo>
                  <a:pt x="41503" y="3822"/>
                </a:moveTo>
                <a:lnTo>
                  <a:pt x="37668" y="3822"/>
                </a:lnTo>
                <a:lnTo>
                  <a:pt x="36512" y="6400"/>
                </a:lnTo>
                <a:lnTo>
                  <a:pt x="37617" y="3949"/>
                </a:lnTo>
                <a:lnTo>
                  <a:pt x="41503" y="3949"/>
                </a:lnTo>
                <a:lnTo>
                  <a:pt x="41503" y="3822"/>
                </a:lnTo>
                <a:close/>
              </a:path>
              <a:path w="41909" h="32384">
                <a:moveTo>
                  <a:pt x="34874" y="3962"/>
                </a:moveTo>
                <a:lnTo>
                  <a:pt x="34968" y="4724"/>
                </a:lnTo>
                <a:lnTo>
                  <a:pt x="35090" y="5003"/>
                </a:lnTo>
                <a:lnTo>
                  <a:pt x="37113" y="4076"/>
                </a:lnTo>
                <a:lnTo>
                  <a:pt x="35534" y="4076"/>
                </a:lnTo>
                <a:lnTo>
                  <a:pt x="34874" y="3962"/>
                </a:lnTo>
                <a:close/>
              </a:path>
              <a:path w="41909" h="32384">
                <a:moveTo>
                  <a:pt x="37668" y="3822"/>
                </a:moveTo>
                <a:lnTo>
                  <a:pt x="35090" y="5003"/>
                </a:lnTo>
                <a:lnTo>
                  <a:pt x="37134" y="4076"/>
                </a:lnTo>
                <a:lnTo>
                  <a:pt x="37554" y="4076"/>
                </a:lnTo>
                <a:lnTo>
                  <a:pt x="37668" y="3822"/>
                </a:lnTo>
                <a:close/>
              </a:path>
              <a:path w="41909" h="32384">
                <a:moveTo>
                  <a:pt x="37363" y="3962"/>
                </a:moveTo>
                <a:lnTo>
                  <a:pt x="34874" y="3962"/>
                </a:lnTo>
                <a:lnTo>
                  <a:pt x="35534" y="4076"/>
                </a:lnTo>
                <a:lnTo>
                  <a:pt x="37113" y="4076"/>
                </a:lnTo>
                <a:lnTo>
                  <a:pt x="37363" y="3962"/>
                </a:lnTo>
                <a:close/>
              </a:path>
            </a:pathLst>
          </a:custGeom>
          <a:solidFill>
            <a:srgbClr val="1F9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998015" y="5369305"/>
            <a:ext cx="997508" cy="155219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371875" y="5586857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337966" y="5646089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1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365779" y="5618937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19" y="204863"/>
                </a:lnTo>
                <a:lnTo>
                  <a:pt x="410171" y="203555"/>
                </a:lnTo>
                <a:lnTo>
                  <a:pt x="420242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569855" y="5707507"/>
            <a:ext cx="214464" cy="11459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320878" y="5435999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82"/>
                </a:lnTo>
                <a:lnTo>
                  <a:pt x="0" y="111561"/>
                </a:lnTo>
                <a:lnTo>
                  <a:pt x="1917" y="121962"/>
                </a:lnTo>
                <a:lnTo>
                  <a:pt x="7578" y="130895"/>
                </a:lnTo>
                <a:lnTo>
                  <a:pt x="16516" y="137166"/>
                </a:lnTo>
                <a:lnTo>
                  <a:pt x="525824" y="359683"/>
                </a:lnTo>
                <a:lnTo>
                  <a:pt x="536503" y="361975"/>
                </a:lnTo>
                <a:lnTo>
                  <a:pt x="546904" y="360057"/>
                </a:lnTo>
                <a:lnTo>
                  <a:pt x="555837" y="354396"/>
                </a:lnTo>
                <a:lnTo>
                  <a:pt x="562108" y="345459"/>
                </a:lnTo>
                <a:lnTo>
                  <a:pt x="598976" y="261092"/>
                </a:lnTo>
                <a:lnTo>
                  <a:pt x="601263" y="250421"/>
                </a:lnTo>
                <a:lnTo>
                  <a:pt x="599346" y="240022"/>
                </a:lnTo>
                <a:lnTo>
                  <a:pt x="593688" y="231087"/>
                </a:lnTo>
                <a:lnTo>
                  <a:pt x="584752" y="224809"/>
                </a:lnTo>
                <a:lnTo>
                  <a:pt x="75444" y="2292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592042" y="5549556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7" y="0"/>
                </a:moveTo>
                <a:lnTo>
                  <a:pt x="0" y="134874"/>
                </a:lnTo>
                <a:lnTo>
                  <a:pt x="212470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1" y="189725"/>
                </a:lnTo>
                <a:lnTo>
                  <a:pt x="315492" y="161218"/>
                </a:lnTo>
                <a:lnTo>
                  <a:pt x="310373" y="133445"/>
                </a:lnTo>
                <a:lnTo>
                  <a:pt x="295261" y="109586"/>
                </a:lnTo>
                <a:lnTo>
                  <a:pt x="271398" y="92824"/>
                </a:lnTo>
                <a:lnTo>
                  <a:pt x="58927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137090" y="6105880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41033" y="0"/>
                </a:moveTo>
                <a:lnTo>
                  <a:pt x="36984" y="8080"/>
                </a:lnTo>
                <a:lnTo>
                  <a:pt x="31361" y="12688"/>
                </a:lnTo>
                <a:lnTo>
                  <a:pt x="20315" y="15546"/>
                </a:lnTo>
                <a:lnTo>
                  <a:pt x="0" y="18376"/>
                </a:lnTo>
                <a:lnTo>
                  <a:pt x="441337" y="211200"/>
                </a:lnTo>
                <a:lnTo>
                  <a:pt x="438237" y="206493"/>
                </a:lnTo>
                <a:lnTo>
                  <a:pt x="431871" y="195098"/>
                </a:lnTo>
                <a:lnTo>
                  <a:pt x="426641" y="181106"/>
                </a:lnTo>
                <a:lnTo>
                  <a:pt x="426948" y="168605"/>
                </a:lnTo>
                <a:lnTo>
                  <a:pt x="41033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170986" y="6046647"/>
            <a:ext cx="441959" cy="211454"/>
          </a:xfrm>
          <a:custGeom>
            <a:avLst/>
            <a:gdLst/>
            <a:ahLst/>
            <a:cxnLst/>
            <a:rect l="l" t="t" r="r" b="b"/>
            <a:pathLst>
              <a:path w="441960" h="211454">
                <a:moveTo>
                  <a:pt x="0" y="0"/>
                </a:moveTo>
                <a:lnTo>
                  <a:pt x="11733" y="16831"/>
                </a:lnTo>
                <a:lnTo>
                  <a:pt x="17145" y="26879"/>
                </a:lnTo>
                <a:lnTo>
                  <a:pt x="17584" y="34136"/>
                </a:lnTo>
                <a:lnTo>
                  <a:pt x="14401" y="42595"/>
                </a:lnTo>
                <a:lnTo>
                  <a:pt x="400316" y="211200"/>
                </a:lnTo>
                <a:lnTo>
                  <a:pt x="409283" y="202484"/>
                </a:lnTo>
                <a:lnTo>
                  <a:pt x="423105" y="196816"/>
                </a:lnTo>
                <a:lnTo>
                  <a:pt x="435790" y="193747"/>
                </a:lnTo>
                <a:lnTo>
                  <a:pt x="441350" y="192824"/>
                </a:lnTo>
                <a:lnTo>
                  <a:pt x="0" y="0"/>
                </a:lnTo>
                <a:close/>
              </a:path>
            </a:pathLst>
          </a:custGeom>
          <a:solidFill>
            <a:srgbClr val="764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164293" y="6080137"/>
            <a:ext cx="420370" cy="205104"/>
          </a:xfrm>
          <a:custGeom>
            <a:avLst/>
            <a:gdLst/>
            <a:ahLst/>
            <a:cxnLst/>
            <a:rect l="l" t="t" r="r" b="b"/>
            <a:pathLst>
              <a:path w="420370" h="205104">
                <a:moveTo>
                  <a:pt x="13423" y="0"/>
                </a:moveTo>
                <a:lnTo>
                  <a:pt x="10071" y="1308"/>
                </a:lnTo>
                <a:lnTo>
                  <a:pt x="0" y="24358"/>
                </a:lnTo>
                <a:lnTo>
                  <a:pt x="1320" y="27711"/>
                </a:lnTo>
                <a:lnTo>
                  <a:pt x="406806" y="204863"/>
                </a:lnTo>
                <a:lnTo>
                  <a:pt x="410171" y="203555"/>
                </a:lnTo>
                <a:lnTo>
                  <a:pt x="420230" y="180505"/>
                </a:lnTo>
                <a:lnTo>
                  <a:pt x="418922" y="177152"/>
                </a:lnTo>
                <a:lnTo>
                  <a:pt x="13423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368357" y="6168720"/>
            <a:ext cx="214464" cy="1145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028169" y="6105964"/>
            <a:ext cx="601345" cy="362585"/>
          </a:xfrm>
          <a:custGeom>
            <a:avLst/>
            <a:gdLst/>
            <a:ahLst/>
            <a:cxnLst/>
            <a:rect l="l" t="t" r="r" b="b"/>
            <a:pathLst>
              <a:path w="601345" h="362585">
                <a:moveTo>
                  <a:pt x="64765" y="0"/>
                </a:moveTo>
                <a:lnTo>
                  <a:pt x="2292" y="100877"/>
                </a:lnTo>
                <a:lnTo>
                  <a:pt x="0" y="111556"/>
                </a:lnTo>
                <a:lnTo>
                  <a:pt x="1917" y="121957"/>
                </a:lnTo>
                <a:lnTo>
                  <a:pt x="7578" y="130889"/>
                </a:lnTo>
                <a:lnTo>
                  <a:pt x="16516" y="137160"/>
                </a:lnTo>
                <a:lnTo>
                  <a:pt x="525824" y="359677"/>
                </a:lnTo>
                <a:lnTo>
                  <a:pt x="536503" y="361970"/>
                </a:lnTo>
                <a:lnTo>
                  <a:pt x="546906" y="360052"/>
                </a:lnTo>
                <a:lnTo>
                  <a:pt x="555842" y="354391"/>
                </a:lnTo>
                <a:lnTo>
                  <a:pt x="562121" y="345453"/>
                </a:lnTo>
                <a:lnTo>
                  <a:pt x="598976" y="261087"/>
                </a:lnTo>
                <a:lnTo>
                  <a:pt x="601268" y="250415"/>
                </a:lnTo>
                <a:lnTo>
                  <a:pt x="599351" y="240016"/>
                </a:lnTo>
                <a:lnTo>
                  <a:pt x="593690" y="231082"/>
                </a:lnTo>
                <a:lnTo>
                  <a:pt x="584752" y="224803"/>
                </a:lnTo>
                <a:lnTo>
                  <a:pt x="75444" y="2286"/>
                </a:lnTo>
                <a:lnTo>
                  <a:pt x="6476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299345" y="6219512"/>
            <a:ext cx="315595" cy="234315"/>
          </a:xfrm>
          <a:custGeom>
            <a:avLst/>
            <a:gdLst/>
            <a:ahLst/>
            <a:cxnLst/>
            <a:rect l="l" t="t" r="r" b="b"/>
            <a:pathLst>
              <a:path w="315595" h="234314">
                <a:moveTo>
                  <a:pt x="58928" y="0"/>
                </a:moveTo>
                <a:lnTo>
                  <a:pt x="0" y="134874"/>
                </a:lnTo>
                <a:lnTo>
                  <a:pt x="212471" y="227698"/>
                </a:lnTo>
                <a:lnTo>
                  <a:pt x="240983" y="233818"/>
                </a:lnTo>
                <a:lnTo>
                  <a:pt x="268755" y="228700"/>
                </a:lnTo>
                <a:lnTo>
                  <a:pt x="292611" y="213587"/>
                </a:lnTo>
                <a:lnTo>
                  <a:pt x="309372" y="189725"/>
                </a:lnTo>
                <a:lnTo>
                  <a:pt x="315490" y="161218"/>
                </a:lnTo>
                <a:lnTo>
                  <a:pt x="310368" y="133445"/>
                </a:lnTo>
                <a:lnTo>
                  <a:pt x="295255" y="109586"/>
                </a:lnTo>
                <a:lnTo>
                  <a:pt x="271399" y="92824"/>
                </a:lnTo>
                <a:lnTo>
                  <a:pt x="58928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162338" y="5660885"/>
            <a:ext cx="626745" cy="582930"/>
          </a:xfrm>
          <a:custGeom>
            <a:avLst/>
            <a:gdLst/>
            <a:ahLst/>
            <a:cxnLst/>
            <a:rect l="l" t="t" r="r" b="b"/>
            <a:pathLst>
              <a:path w="626745" h="582929">
                <a:moveTo>
                  <a:pt x="168135" y="0"/>
                </a:moveTo>
                <a:lnTo>
                  <a:pt x="165455" y="1054"/>
                </a:lnTo>
                <a:lnTo>
                  <a:pt x="0" y="379768"/>
                </a:lnTo>
                <a:lnTo>
                  <a:pt x="1054" y="382447"/>
                </a:lnTo>
                <a:lnTo>
                  <a:pt x="458609" y="582358"/>
                </a:lnTo>
                <a:lnTo>
                  <a:pt x="461289" y="581304"/>
                </a:lnTo>
                <a:lnTo>
                  <a:pt x="626744" y="202590"/>
                </a:lnTo>
                <a:lnTo>
                  <a:pt x="625690" y="199898"/>
                </a:lnTo>
                <a:lnTo>
                  <a:pt x="168135" y="0"/>
                </a:lnTo>
                <a:close/>
              </a:path>
            </a:pathLst>
          </a:custGeom>
          <a:solidFill>
            <a:srgbClr val="E4A9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391661" y="5760618"/>
            <a:ext cx="396240" cy="481330"/>
          </a:xfrm>
          <a:custGeom>
            <a:avLst/>
            <a:gdLst/>
            <a:ahLst/>
            <a:cxnLst/>
            <a:rect l="l" t="t" r="r" b="b"/>
            <a:pathLst>
              <a:path w="396239" h="481329">
                <a:moveTo>
                  <a:pt x="167093" y="0"/>
                </a:moveTo>
                <a:lnTo>
                  <a:pt x="0" y="382447"/>
                </a:lnTo>
                <a:lnTo>
                  <a:pt x="226161" y="481253"/>
                </a:lnTo>
                <a:lnTo>
                  <a:pt x="233337" y="478447"/>
                </a:lnTo>
                <a:lnTo>
                  <a:pt x="396062" y="105981"/>
                </a:lnTo>
                <a:lnTo>
                  <a:pt x="393255" y="98805"/>
                </a:lnTo>
                <a:lnTo>
                  <a:pt x="167093" y="0"/>
                </a:lnTo>
                <a:close/>
              </a:path>
            </a:pathLst>
          </a:custGeom>
          <a:solidFill>
            <a:srgbClr val="EFB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460953" y="5791149"/>
            <a:ext cx="210820" cy="401320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166966" y="0"/>
                </a:moveTo>
                <a:lnTo>
                  <a:pt x="0" y="382193"/>
                </a:lnTo>
                <a:lnTo>
                  <a:pt x="43230" y="401078"/>
                </a:lnTo>
                <a:lnTo>
                  <a:pt x="210210" y="18884"/>
                </a:lnTo>
                <a:lnTo>
                  <a:pt x="166966" y="0"/>
                </a:lnTo>
                <a:close/>
              </a:path>
            </a:pathLst>
          </a:custGeom>
          <a:solidFill>
            <a:srgbClr val="F0BA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857726" y="6070984"/>
            <a:ext cx="1201420" cy="626745"/>
          </a:xfrm>
          <a:custGeom>
            <a:avLst/>
            <a:gdLst/>
            <a:ahLst/>
            <a:cxnLst/>
            <a:rect l="l" t="t" r="r" b="b"/>
            <a:pathLst>
              <a:path w="1201420" h="626745">
                <a:moveTo>
                  <a:pt x="50850" y="0"/>
                </a:moveTo>
                <a:lnTo>
                  <a:pt x="0" y="116395"/>
                </a:lnTo>
                <a:lnTo>
                  <a:pt x="1067815" y="618451"/>
                </a:lnTo>
                <a:lnTo>
                  <a:pt x="1104791" y="626440"/>
                </a:lnTo>
                <a:lnTo>
                  <a:pt x="1140712" y="619855"/>
                </a:lnTo>
                <a:lnTo>
                  <a:pt x="1171545" y="600278"/>
                </a:lnTo>
                <a:lnTo>
                  <a:pt x="1193253" y="569290"/>
                </a:lnTo>
                <a:lnTo>
                  <a:pt x="1201242" y="532315"/>
                </a:lnTo>
                <a:lnTo>
                  <a:pt x="1194657" y="496393"/>
                </a:lnTo>
                <a:lnTo>
                  <a:pt x="1175080" y="465561"/>
                </a:lnTo>
                <a:lnTo>
                  <a:pt x="1144092" y="443852"/>
                </a:lnTo>
                <a:lnTo>
                  <a:pt x="50850" y="0"/>
                </a:lnTo>
                <a:close/>
              </a:path>
            </a:pathLst>
          </a:custGeom>
          <a:solidFill>
            <a:srgbClr val="9A6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857726" y="6146558"/>
            <a:ext cx="1193800" cy="551180"/>
          </a:xfrm>
          <a:custGeom>
            <a:avLst/>
            <a:gdLst/>
            <a:ahLst/>
            <a:cxnLst/>
            <a:rect l="l" t="t" r="r" b="b"/>
            <a:pathLst>
              <a:path w="1193800" h="551179">
                <a:moveTo>
                  <a:pt x="17830" y="0"/>
                </a:moveTo>
                <a:lnTo>
                  <a:pt x="0" y="40830"/>
                </a:lnTo>
                <a:lnTo>
                  <a:pt x="1067816" y="542886"/>
                </a:lnTo>
                <a:lnTo>
                  <a:pt x="1104791" y="550868"/>
                </a:lnTo>
                <a:lnTo>
                  <a:pt x="1140712" y="544280"/>
                </a:lnTo>
                <a:lnTo>
                  <a:pt x="1171545" y="524706"/>
                </a:lnTo>
                <a:lnTo>
                  <a:pt x="1180123" y="512464"/>
                </a:lnTo>
                <a:lnTo>
                  <a:pt x="1155295" y="512464"/>
                </a:lnTo>
                <a:lnTo>
                  <a:pt x="1133401" y="507312"/>
                </a:lnTo>
                <a:lnTo>
                  <a:pt x="1097610" y="492302"/>
                </a:lnTo>
                <a:lnTo>
                  <a:pt x="17830" y="0"/>
                </a:lnTo>
                <a:close/>
              </a:path>
              <a:path w="1193800" h="551179">
                <a:moveTo>
                  <a:pt x="1193253" y="493725"/>
                </a:moveTo>
                <a:lnTo>
                  <a:pt x="1172257" y="507890"/>
                </a:lnTo>
                <a:lnTo>
                  <a:pt x="1155295" y="512464"/>
                </a:lnTo>
                <a:lnTo>
                  <a:pt x="1180123" y="512464"/>
                </a:lnTo>
                <a:lnTo>
                  <a:pt x="1193253" y="493725"/>
                </a:lnTo>
                <a:close/>
              </a:path>
            </a:pathLst>
          </a:custGeom>
          <a:solidFill>
            <a:srgbClr val="815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801871" y="6014630"/>
            <a:ext cx="123113" cy="21362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643071" y="5906325"/>
            <a:ext cx="161925" cy="308610"/>
          </a:xfrm>
          <a:custGeom>
            <a:avLst/>
            <a:gdLst/>
            <a:ahLst/>
            <a:cxnLst/>
            <a:rect l="l" t="t" r="r" b="b"/>
            <a:pathLst>
              <a:path w="161925" h="308610">
                <a:moveTo>
                  <a:pt x="130822" y="0"/>
                </a:moveTo>
                <a:lnTo>
                  <a:pt x="126568" y="1663"/>
                </a:lnTo>
                <a:lnTo>
                  <a:pt x="0" y="291363"/>
                </a:lnTo>
                <a:lnTo>
                  <a:pt x="1663" y="295605"/>
                </a:lnTo>
                <a:lnTo>
                  <a:pt x="30860" y="308356"/>
                </a:lnTo>
                <a:lnTo>
                  <a:pt x="35102" y="306692"/>
                </a:lnTo>
                <a:lnTo>
                  <a:pt x="161670" y="16992"/>
                </a:lnTo>
                <a:lnTo>
                  <a:pt x="160007" y="12750"/>
                </a:lnTo>
                <a:lnTo>
                  <a:pt x="130822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704145" y="5911098"/>
            <a:ext cx="177723" cy="2875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681058" y="6532160"/>
            <a:ext cx="1257935" cy="165100"/>
          </a:xfrm>
          <a:custGeom>
            <a:avLst/>
            <a:gdLst/>
            <a:ahLst/>
            <a:cxnLst/>
            <a:rect l="l" t="t" r="r" b="b"/>
            <a:pathLst>
              <a:path w="1257935" h="165100">
                <a:moveTo>
                  <a:pt x="1138275" y="0"/>
                </a:moveTo>
                <a:lnTo>
                  <a:pt x="119595" y="0"/>
                </a:lnTo>
                <a:lnTo>
                  <a:pt x="73160" y="9437"/>
                </a:lnTo>
                <a:lnTo>
                  <a:pt x="35132" y="35132"/>
                </a:lnTo>
                <a:lnTo>
                  <a:pt x="9437" y="73160"/>
                </a:lnTo>
                <a:lnTo>
                  <a:pt x="0" y="119595"/>
                </a:lnTo>
                <a:lnTo>
                  <a:pt x="0" y="164541"/>
                </a:lnTo>
                <a:lnTo>
                  <a:pt x="1257871" y="164541"/>
                </a:lnTo>
                <a:lnTo>
                  <a:pt x="1257871" y="119595"/>
                </a:lnTo>
                <a:lnTo>
                  <a:pt x="1248435" y="73160"/>
                </a:lnTo>
                <a:lnTo>
                  <a:pt x="1222743" y="35132"/>
                </a:lnTo>
                <a:lnTo>
                  <a:pt x="1184715" y="9437"/>
                </a:lnTo>
                <a:lnTo>
                  <a:pt x="1138275" y="0"/>
                </a:lnTo>
                <a:close/>
              </a:path>
            </a:pathLst>
          </a:custGeom>
          <a:solidFill>
            <a:srgbClr val="905C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932455" y="6532162"/>
            <a:ext cx="1007110" cy="165100"/>
          </a:xfrm>
          <a:custGeom>
            <a:avLst/>
            <a:gdLst/>
            <a:ahLst/>
            <a:cxnLst/>
            <a:rect l="l" t="t" r="r" b="b"/>
            <a:pathLst>
              <a:path w="1007110" h="165100">
                <a:moveTo>
                  <a:pt x="886891" y="0"/>
                </a:moveTo>
                <a:lnTo>
                  <a:pt x="0" y="0"/>
                </a:lnTo>
                <a:lnTo>
                  <a:pt x="519089" y="30224"/>
                </a:lnTo>
                <a:lnTo>
                  <a:pt x="796961" y="57438"/>
                </a:lnTo>
                <a:lnTo>
                  <a:pt x="927974" y="97069"/>
                </a:lnTo>
                <a:lnTo>
                  <a:pt x="1006487" y="164541"/>
                </a:lnTo>
                <a:lnTo>
                  <a:pt x="1006487" y="119595"/>
                </a:lnTo>
                <a:lnTo>
                  <a:pt x="997050" y="73155"/>
                </a:lnTo>
                <a:lnTo>
                  <a:pt x="971354" y="35128"/>
                </a:lnTo>
                <a:lnTo>
                  <a:pt x="933326" y="9435"/>
                </a:lnTo>
                <a:lnTo>
                  <a:pt x="886891" y="0"/>
                </a:lnTo>
                <a:close/>
              </a:path>
            </a:pathLst>
          </a:custGeom>
          <a:solidFill>
            <a:srgbClr val="A16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716707" y="6553499"/>
            <a:ext cx="121005" cy="656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832557" y="6509236"/>
            <a:ext cx="960755" cy="0"/>
          </a:xfrm>
          <a:custGeom>
            <a:avLst/>
            <a:gdLst/>
            <a:ahLst/>
            <a:cxnLst/>
            <a:rect l="l" t="t" r="r" b="b"/>
            <a:pathLst>
              <a:path w="960754">
                <a:moveTo>
                  <a:pt x="0" y="0"/>
                </a:moveTo>
                <a:lnTo>
                  <a:pt x="960526" y="0"/>
                </a:lnTo>
              </a:path>
            </a:pathLst>
          </a:custGeom>
          <a:ln w="45846">
            <a:solidFill>
              <a:srgbClr val="8151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818371" y="6207264"/>
            <a:ext cx="91440" cy="93345"/>
          </a:xfrm>
          <a:custGeom>
            <a:avLst/>
            <a:gdLst/>
            <a:ahLst/>
            <a:cxnLst/>
            <a:rect l="l" t="t" r="r" b="b"/>
            <a:pathLst>
              <a:path w="91439" h="93345">
                <a:moveTo>
                  <a:pt x="0" y="0"/>
                </a:moveTo>
                <a:lnTo>
                  <a:pt x="91033" y="93256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748889" y="6136094"/>
            <a:ext cx="53975" cy="55244"/>
          </a:xfrm>
          <a:custGeom>
            <a:avLst/>
            <a:gdLst/>
            <a:ahLst/>
            <a:cxnLst/>
            <a:rect l="l" t="t" r="r" b="b"/>
            <a:pathLst>
              <a:path w="53975" h="55245">
                <a:moveTo>
                  <a:pt x="0" y="0"/>
                </a:moveTo>
                <a:lnTo>
                  <a:pt x="53543" y="54851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695460" y="6081357"/>
            <a:ext cx="39370" cy="40005"/>
          </a:xfrm>
          <a:custGeom>
            <a:avLst/>
            <a:gdLst/>
            <a:ahLst/>
            <a:cxnLst/>
            <a:rect l="l" t="t" r="r" b="b"/>
            <a:pathLst>
              <a:path w="39369" h="40004">
                <a:moveTo>
                  <a:pt x="0" y="0"/>
                </a:moveTo>
                <a:lnTo>
                  <a:pt x="38950" y="3989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954083" y="6126581"/>
            <a:ext cx="17145" cy="129539"/>
          </a:xfrm>
          <a:custGeom>
            <a:avLst/>
            <a:gdLst/>
            <a:ahLst/>
            <a:cxnLst/>
            <a:rect l="l" t="t" r="r" b="b"/>
            <a:pathLst>
              <a:path w="17144" h="129539">
                <a:moveTo>
                  <a:pt x="0" y="0"/>
                </a:moveTo>
                <a:lnTo>
                  <a:pt x="16586" y="12926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941434" y="6027928"/>
            <a:ext cx="10160" cy="76200"/>
          </a:xfrm>
          <a:custGeom>
            <a:avLst/>
            <a:gdLst/>
            <a:ahLst/>
            <a:cxnLst/>
            <a:rect l="l" t="t" r="r" b="b"/>
            <a:pathLst>
              <a:path w="10160" h="76200">
                <a:moveTo>
                  <a:pt x="0" y="0"/>
                </a:moveTo>
                <a:lnTo>
                  <a:pt x="9753" y="76034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931693" y="5952070"/>
            <a:ext cx="7620" cy="55880"/>
          </a:xfrm>
          <a:custGeom>
            <a:avLst/>
            <a:gdLst/>
            <a:ahLst/>
            <a:cxnLst/>
            <a:rect l="l" t="t" r="r" b="b"/>
            <a:pathLst>
              <a:path w="7619" h="55879">
                <a:moveTo>
                  <a:pt x="0" y="0"/>
                </a:moveTo>
                <a:lnTo>
                  <a:pt x="7099" y="55283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740914" y="6338252"/>
            <a:ext cx="128905" cy="19685"/>
          </a:xfrm>
          <a:custGeom>
            <a:avLst/>
            <a:gdLst/>
            <a:ahLst/>
            <a:cxnLst/>
            <a:rect l="l" t="t" r="r" b="b"/>
            <a:pathLst>
              <a:path w="128905" h="19685">
                <a:moveTo>
                  <a:pt x="0" y="0"/>
                </a:moveTo>
                <a:lnTo>
                  <a:pt x="128816" y="19685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39"/>
          <p:cNvSpPr/>
          <p:nvPr/>
        </p:nvSpPr>
        <p:spPr>
          <a:xfrm>
            <a:off x="1738083" y="5199279"/>
            <a:ext cx="71755" cy="0"/>
          </a:xfrm>
          <a:custGeom>
            <a:avLst/>
            <a:gdLst/>
            <a:ahLst/>
            <a:cxnLst/>
            <a:rect l="l" t="t" r="r" b="b"/>
            <a:pathLst>
              <a:path w="71755">
                <a:moveTo>
                  <a:pt x="0" y="0"/>
                </a:moveTo>
                <a:lnTo>
                  <a:pt x="71374" y="0"/>
                </a:lnTo>
              </a:path>
            </a:pathLst>
          </a:custGeom>
          <a:ln w="3175">
            <a:solidFill>
              <a:srgbClr val="D3D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03"/>
          <p:cNvSpPr/>
          <p:nvPr/>
        </p:nvSpPr>
        <p:spPr>
          <a:xfrm>
            <a:off x="1892007" y="5114925"/>
            <a:ext cx="1834514" cy="19685"/>
          </a:xfrm>
          <a:custGeom>
            <a:avLst/>
            <a:gdLst/>
            <a:ahLst/>
            <a:cxnLst/>
            <a:rect l="l" t="t" r="r" b="b"/>
            <a:pathLst>
              <a:path w="1834514" h="19685">
                <a:moveTo>
                  <a:pt x="-82550" y="9690"/>
                </a:moveTo>
                <a:lnTo>
                  <a:pt x="1916544" y="9690"/>
                </a:lnTo>
              </a:path>
            </a:pathLst>
          </a:custGeom>
          <a:ln w="184481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642590" y="6323228"/>
            <a:ext cx="76200" cy="12065"/>
          </a:xfrm>
          <a:custGeom>
            <a:avLst/>
            <a:gdLst/>
            <a:ahLst/>
            <a:cxnLst/>
            <a:rect l="l" t="t" r="r" b="b"/>
            <a:pathLst>
              <a:path w="76200" h="12064">
                <a:moveTo>
                  <a:pt x="0" y="0"/>
                </a:moveTo>
                <a:lnTo>
                  <a:pt x="75768" y="11582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566987" y="6311671"/>
            <a:ext cx="55244" cy="8890"/>
          </a:xfrm>
          <a:custGeom>
            <a:avLst/>
            <a:gdLst/>
            <a:ahLst/>
            <a:cxnLst/>
            <a:rect l="l" t="t" r="r" b="b"/>
            <a:pathLst>
              <a:path w="55244" h="8889">
                <a:moveTo>
                  <a:pt x="0" y="0"/>
                </a:moveTo>
                <a:lnTo>
                  <a:pt x="55105" y="842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728239" y="6437782"/>
            <a:ext cx="122555" cy="45720"/>
          </a:xfrm>
          <a:custGeom>
            <a:avLst/>
            <a:gdLst/>
            <a:ahLst/>
            <a:cxnLst/>
            <a:rect l="l" t="t" r="r" b="b"/>
            <a:pathLst>
              <a:path w="122555" h="45720">
                <a:moveTo>
                  <a:pt x="0" y="45237"/>
                </a:moveTo>
                <a:lnTo>
                  <a:pt x="12221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634957" y="6490932"/>
            <a:ext cx="72390" cy="26670"/>
          </a:xfrm>
          <a:custGeom>
            <a:avLst/>
            <a:gdLst/>
            <a:ahLst/>
            <a:cxnLst/>
            <a:rect l="l" t="t" r="r" b="b"/>
            <a:pathLst>
              <a:path w="72389" h="26670">
                <a:moveTo>
                  <a:pt x="0" y="26606"/>
                </a:moveTo>
                <a:lnTo>
                  <a:pt x="71882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563228" y="6524738"/>
            <a:ext cx="52705" cy="19685"/>
          </a:xfrm>
          <a:custGeom>
            <a:avLst/>
            <a:gdLst/>
            <a:ahLst/>
            <a:cxnLst/>
            <a:rect l="l" t="t" r="r" b="b"/>
            <a:pathLst>
              <a:path w="52705" h="19684">
                <a:moveTo>
                  <a:pt x="0" y="19354"/>
                </a:moveTo>
                <a:lnTo>
                  <a:pt x="52273" y="0"/>
                </a:lnTo>
              </a:path>
            </a:pathLst>
          </a:custGeom>
          <a:ln w="10198">
            <a:solidFill>
              <a:srgbClr val="8F90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 txBox="1"/>
          <p:nvPr/>
        </p:nvSpPr>
        <p:spPr>
          <a:xfrm>
            <a:off x="1879306" y="4736071"/>
            <a:ext cx="232723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15" dirty="0" err="1" smtClean="0">
                <a:solidFill>
                  <a:srgbClr val="231F20"/>
                </a:solidFill>
                <a:latin typeface="Malgun Gothic"/>
                <a:cs typeface="Malgun Gothic"/>
              </a:rPr>
              <a:t>아동학대범죄</a:t>
            </a:r>
            <a:r>
              <a:rPr lang="en-US" sz="1600" b="1" spc="-21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b="1" spc="-215" dirty="0" smtClean="0">
                <a:solidFill>
                  <a:srgbClr val="231F20"/>
                </a:solidFill>
                <a:latin typeface="Malgun Gothic"/>
                <a:cs typeface="Malgun Gothic"/>
              </a:rPr>
              <a:t>모두가 </a:t>
            </a:r>
            <a:r>
              <a:rPr lang="en-US" altLang="ko-KR" sz="1600" b="1" spc="-215" dirty="0" smtClean="0">
                <a:solidFill>
                  <a:srgbClr val="231F20"/>
                </a:solidFill>
                <a:latin typeface="Malgun Gothic"/>
                <a:cs typeface="Malgun Gothic"/>
              </a:rPr>
              <a:t/>
            </a:r>
            <a:br>
              <a:rPr lang="en-US" altLang="ko-KR" sz="1600" b="1" spc="-215" dirty="0" smtClean="0">
                <a:solidFill>
                  <a:srgbClr val="231F20"/>
                </a:solidFill>
                <a:latin typeface="Malgun Gothic"/>
                <a:cs typeface="Malgun Gothic"/>
              </a:rPr>
            </a:br>
            <a:r>
              <a:rPr lang="ko-KR" altLang="en-US" sz="1600" b="1" spc="-215" dirty="0" smtClean="0">
                <a:solidFill>
                  <a:srgbClr val="231F20"/>
                </a:solidFill>
                <a:latin typeface="Malgun Gothic"/>
                <a:cs typeface="Malgun Gothic"/>
              </a:rPr>
              <a:t>처벌이 되지 않을 수 있음</a:t>
            </a:r>
            <a:r>
              <a:rPr lang="en-US" altLang="ko-KR" sz="1600" b="1" spc="-215" dirty="0" smtClean="0">
                <a:solidFill>
                  <a:srgbClr val="231F20"/>
                </a:solidFill>
                <a:latin typeface="Malgun Gothic"/>
                <a:cs typeface="Malgun Gothic"/>
              </a:rPr>
              <a:t>.</a:t>
            </a:r>
            <a:endParaRPr sz="16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9339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4" y="7380008"/>
            <a:ext cx="9612630" cy="180340"/>
          </a:xfrm>
          <a:custGeom>
            <a:avLst/>
            <a:gdLst/>
            <a:ahLst/>
            <a:cxnLst/>
            <a:rect l="l" t="t" r="r" b="b"/>
            <a:pathLst>
              <a:path w="9612630" h="180340">
                <a:moveTo>
                  <a:pt x="0" y="179997"/>
                </a:moveTo>
                <a:lnTo>
                  <a:pt x="9612007" y="179997"/>
                </a:lnTo>
                <a:lnTo>
                  <a:pt x="96120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62716" y="1270597"/>
            <a:ext cx="1767205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마치며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아이지킴콜 </a:t>
            </a:r>
            <a:r>
              <a:rPr sz="1400" b="1" spc="-10" dirty="0">
                <a:solidFill>
                  <a:srgbClr val="6D6E71"/>
                </a:solidFill>
                <a:latin typeface="Malgun Gothic"/>
                <a:cs typeface="Malgun Gothic"/>
              </a:rPr>
              <a:t>112</a:t>
            </a:r>
            <a:r>
              <a:rPr sz="1400" b="1" spc="-425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85" dirty="0">
                <a:solidFill>
                  <a:srgbClr val="6D6E71"/>
                </a:solidFill>
                <a:latin typeface="Malgun Gothic"/>
                <a:cs typeface="Malgun Gothic"/>
              </a:rPr>
              <a:t>앱이란?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1803" y="11"/>
            <a:ext cx="3290616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3" y="11"/>
            <a:ext cx="351924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6</a:t>
            </a:r>
          </a:p>
        </p:txBody>
      </p:sp>
      <p:sp>
        <p:nvSpPr>
          <p:cNvPr id="228" name="object 228"/>
          <p:cNvSpPr/>
          <p:nvPr/>
        </p:nvSpPr>
        <p:spPr>
          <a:xfrm>
            <a:off x="860313" y="1821483"/>
            <a:ext cx="2623860" cy="2485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1135357" y="2363572"/>
            <a:ext cx="203898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135"/>
              </a:lnSpc>
              <a:spcBef>
                <a:spcPts val="100"/>
              </a:spcBef>
            </a:pPr>
            <a:r>
              <a:rPr sz="2700" b="1" spc="-370" dirty="0">
                <a:solidFill>
                  <a:srgbClr val="FFFFFF"/>
                </a:solidFill>
                <a:latin typeface="Malgun Gothic"/>
                <a:cs typeface="Malgun Gothic"/>
              </a:rPr>
              <a:t>아이지킴콜</a:t>
            </a:r>
            <a:endParaRPr sz="2700">
              <a:latin typeface="Malgun Gothic"/>
              <a:cs typeface="Malgun Gothic"/>
            </a:endParaRPr>
          </a:p>
          <a:p>
            <a:pPr algn="ctr">
              <a:lnSpc>
                <a:spcPts val="4515"/>
              </a:lnSpc>
            </a:pPr>
            <a:r>
              <a:rPr sz="3850" b="1" spc="-95" dirty="0">
                <a:solidFill>
                  <a:srgbClr val="FFFFFF"/>
                </a:solidFill>
                <a:latin typeface="Malgun Gothic"/>
                <a:cs typeface="Malgun Gothic"/>
              </a:rPr>
              <a:t>112</a:t>
            </a:r>
            <a:r>
              <a:rPr sz="3850" b="1" spc="-104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850" b="1" spc="-420" dirty="0">
                <a:solidFill>
                  <a:srgbClr val="FFFFFF"/>
                </a:solidFill>
                <a:latin typeface="Malgun Gothic"/>
                <a:cs typeface="Malgun Gothic"/>
              </a:rPr>
              <a:t>앱 </a:t>
            </a:r>
            <a:r>
              <a:rPr sz="4050" b="1" spc="-555" baseline="7201" dirty="0">
                <a:solidFill>
                  <a:srgbClr val="FFFFFF"/>
                </a:solidFill>
                <a:latin typeface="Malgun Gothic"/>
                <a:cs typeface="Malgun Gothic"/>
              </a:rPr>
              <a:t>소개</a:t>
            </a:r>
            <a:endParaRPr sz="4050" baseline="7201">
              <a:latin typeface="Malgun Gothic"/>
              <a:cs typeface="Malgun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093442" y="4387837"/>
            <a:ext cx="6204585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3670">
              <a:lnSpc>
                <a:spcPct val="113100"/>
              </a:lnSpc>
              <a:spcBef>
                <a:spcPts val="100"/>
              </a:spcBef>
              <a:buSzPct val="92857"/>
              <a:buChar char="•"/>
              <a:tabLst>
                <a:tab pos="172720" algn="l"/>
              </a:tabLst>
            </a:pP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아동학대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신고의무자의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범위 </a:t>
            </a:r>
            <a:r>
              <a:rPr sz="1400" spc="-95" dirty="0">
                <a:solidFill>
                  <a:srgbClr val="231F20"/>
                </a:solidFill>
                <a:latin typeface="Malgun Gothic"/>
                <a:cs typeface="Malgun Gothic"/>
              </a:rPr>
              <a:t>확대,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신고의무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강화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아동학대예방에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대한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정보를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보다 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쉽게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알리고 국민의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인식 향상</a:t>
            </a:r>
            <a:r>
              <a:rPr sz="1400" spc="-409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도모를 목적으로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보건복지부와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중앙아동보호전문기관에서 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함께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제작한 모바일</a:t>
            </a:r>
            <a:r>
              <a:rPr sz="1400" spc="-25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Malgun Gothic"/>
                <a:cs typeface="Malgun Gothic"/>
              </a:rPr>
              <a:t>앱입니다.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buClr>
                <a:srgbClr val="231F20"/>
              </a:buClr>
              <a:buFont typeface="Malgun Gothic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66370" marR="423545" indent="-153670">
              <a:lnSpc>
                <a:spcPct val="113100"/>
              </a:lnSpc>
              <a:buSzPct val="92857"/>
              <a:buChar char="•"/>
              <a:tabLst>
                <a:tab pos="172720" algn="l"/>
              </a:tabLst>
            </a:pP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전국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아동보호전문기관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현황 </a:t>
            </a:r>
            <a:r>
              <a:rPr sz="1400" spc="-150" dirty="0">
                <a:solidFill>
                  <a:srgbClr val="231F20"/>
                </a:solidFill>
                <a:latin typeface="Malgun Gothic"/>
                <a:cs typeface="Malgun Gothic"/>
              </a:rPr>
              <a:t>및 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아동학대예방에 </a:t>
            </a:r>
            <a:r>
              <a:rPr sz="1400" spc="-180" dirty="0">
                <a:solidFill>
                  <a:srgbClr val="231F20"/>
                </a:solidFill>
                <a:latin typeface="Malgun Gothic"/>
                <a:cs typeface="Malgun Gothic"/>
              </a:rPr>
              <a:t>관련된 다양한 자료가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담겨 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있으니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많은 이용</a:t>
            </a:r>
            <a:r>
              <a:rPr sz="1400" spc="-14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Malgun Gothic"/>
                <a:cs typeface="Malgun Gothic"/>
              </a:rPr>
              <a:t>바랍니다.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31F20"/>
              </a:buClr>
              <a:buFont typeface="Malgun Gothic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66370" indent="-153670">
              <a:lnSpc>
                <a:spcPct val="100000"/>
              </a:lnSpc>
              <a:buSzPct val="92857"/>
              <a:buChar char="•"/>
              <a:tabLst>
                <a:tab pos="172720" algn="l"/>
              </a:tabLst>
            </a:pP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플레이스토어와</a:t>
            </a:r>
            <a:r>
              <a:rPr sz="1400" spc="-204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90" dirty="0">
                <a:solidFill>
                  <a:srgbClr val="231F20"/>
                </a:solidFill>
                <a:latin typeface="Malgun Gothic"/>
                <a:cs typeface="Malgun Gothic"/>
              </a:rPr>
              <a:t>앱스토어에서</a:t>
            </a:r>
            <a:endParaRPr sz="1400">
              <a:latin typeface="Malgun Gothic"/>
              <a:cs typeface="Malgun Gothic"/>
            </a:endParaRPr>
          </a:p>
          <a:p>
            <a:pPr marL="208279">
              <a:lnSpc>
                <a:spcPct val="100000"/>
              </a:lnSpc>
              <a:spcBef>
                <a:spcPts val="470"/>
              </a:spcBef>
            </a:pPr>
            <a:r>
              <a:rPr sz="14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‘아이지킴콜 </a:t>
            </a:r>
            <a:r>
              <a:rPr sz="1400" b="1" spc="-75" dirty="0">
                <a:solidFill>
                  <a:srgbClr val="231F20"/>
                </a:solidFill>
                <a:latin typeface="Malgun Gothic"/>
                <a:cs typeface="Malgun Gothic"/>
              </a:rPr>
              <a:t>112’ </a:t>
            </a:r>
            <a:r>
              <a:rPr sz="1400" spc="-170" dirty="0">
                <a:solidFill>
                  <a:srgbClr val="231F20"/>
                </a:solidFill>
                <a:latin typeface="Malgun Gothic"/>
                <a:cs typeface="Malgun Gothic"/>
              </a:rPr>
              <a:t>또는 </a:t>
            </a:r>
            <a:r>
              <a:rPr sz="14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‘아동학대’</a:t>
            </a:r>
            <a:r>
              <a:rPr sz="1400" spc="-185" dirty="0">
                <a:solidFill>
                  <a:srgbClr val="231F20"/>
                </a:solidFill>
                <a:latin typeface="Malgun Gothic"/>
                <a:cs typeface="Malgun Gothic"/>
              </a:rPr>
              <a:t>를</a:t>
            </a:r>
            <a:r>
              <a:rPr sz="1400" spc="-37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400" spc="-155" dirty="0">
                <a:solidFill>
                  <a:srgbClr val="231F20"/>
                </a:solidFill>
                <a:latin typeface="Malgun Gothic"/>
                <a:cs typeface="Malgun Gothic"/>
              </a:rPr>
              <a:t>검색해보세요.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5435231" y="5907144"/>
            <a:ext cx="488111" cy="724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830013" y="5912915"/>
            <a:ext cx="516067" cy="715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913579" y="2844461"/>
            <a:ext cx="3181659" cy="1413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945196" y="2481946"/>
            <a:ext cx="2014220" cy="4178300"/>
          </a:xfrm>
          <a:custGeom>
            <a:avLst/>
            <a:gdLst/>
            <a:ahLst/>
            <a:cxnLst/>
            <a:rect l="l" t="t" r="r" b="b"/>
            <a:pathLst>
              <a:path w="2014220" h="4178300">
                <a:moveTo>
                  <a:pt x="1705851" y="0"/>
                </a:moveTo>
                <a:lnTo>
                  <a:pt x="307365" y="241"/>
                </a:lnTo>
                <a:lnTo>
                  <a:pt x="261997" y="3590"/>
                </a:lnTo>
                <a:lnTo>
                  <a:pt x="218677" y="13298"/>
                </a:lnTo>
                <a:lnTo>
                  <a:pt x="177884" y="28885"/>
                </a:lnTo>
                <a:lnTo>
                  <a:pt x="140098" y="49872"/>
                </a:lnTo>
                <a:lnTo>
                  <a:pt x="105797" y="75779"/>
                </a:lnTo>
                <a:lnTo>
                  <a:pt x="75460" y="106128"/>
                </a:lnTo>
                <a:lnTo>
                  <a:pt x="49566" y="140438"/>
                </a:lnTo>
                <a:lnTo>
                  <a:pt x="28594" y="178230"/>
                </a:lnTo>
                <a:lnTo>
                  <a:pt x="13023" y="219025"/>
                </a:lnTo>
                <a:lnTo>
                  <a:pt x="3332" y="262344"/>
                </a:lnTo>
                <a:lnTo>
                  <a:pt x="0" y="307708"/>
                </a:lnTo>
                <a:lnTo>
                  <a:pt x="635" y="3870718"/>
                </a:lnTo>
                <a:lnTo>
                  <a:pt x="3984" y="3916083"/>
                </a:lnTo>
                <a:lnTo>
                  <a:pt x="13692" y="3959399"/>
                </a:lnTo>
                <a:lnTo>
                  <a:pt x="29279" y="4000189"/>
                </a:lnTo>
                <a:lnTo>
                  <a:pt x="50266" y="4037972"/>
                </a:lnTo>
                <a:lnTo>
                  <a:pt x="76173" y="4072270"/>
                </a:lnTo>
                <a:lnTo>
                  <a:pt x="106521" y="4102605"/>
                </a:lnTo>
                <a:lnTo>
                  <a:pt x="140831" y="4128496"/>
                </a:lnTo>
                <a:lnTo>
                  <a:pt x="178624" y="4149467"/>
                </a:lnTo>
                <a:lnTo>
                  <a:pt x="219419" y="4165036"/>
                </a:lnTo>
                <a:lnTo>
                  <a:pt x="262738" y="4174726"/>
                </a:lnTo>
                <a:lnTo>
                  <a:pt x="308102" y="4178058"/>
                </a:lnTo>
                <a:lnTo>
                  <a:pt x="1706600" y="4177804"/>
                </a:lnTo>
                <a:lnTo>
                  <a:pt x="1751965" y="4174459"/>
                </a:lnTo>
                <a:lnTo>
                  <a:pt x="1795283" y="4164755"/>
                </a:lnTo>
                <a:lnTo>
                  <a:pt x="1836075" y="4149172"/>
                </a:lnTo>
                <a:lnTo>
                  <a:pt x="1873861" y="4128189"/>
                </a:lnTo>
                <a:lnTo>
                  <a:pt x="1908163" y="4102285"/>
                </a:lnTo>
                <a:lnTo>
                  <a:pt x="1938501" y="4071939"/>
                </a:lnTo>
                <a:lnTo>
                  <a:pt x="1964396" y="4037631"/>
                </a:lnTo>
                <a:lnTo>
                  <a:pt x="1985369" y="3999838"/>
                </a:lnTo>
                <a:lnTo>
                  <a:pt x="2000941" y="3959041"/>
                </a:lnTo>
                <a:lnTo>
                  <a:pt x="2010633" y="3915719"/>
                </a:lnTo>
                <a:lnTo>
                  <a:pt x="2013966" y="3870350"/>
                </a:lnTo>
                <a:lnTo>
                  <a:pt x="2013331" y="307352"/>
                </a:lnTo>
                <a:lnTo>
                  <a:pt x="2009981" y="261987"/>
                </a:lnTo>
                <a:lnTo>
                  <a:pt x="2000273" y="218669"/>
                </a:lnTo>
                <a:lnTo>
                  <a:pt x="1984686" y="177877"/>
                </a:lnTo>
                <a:lnTo>
                  <a:pt x="1963699" y="140092"/>
                </a:lnTo>
                <a:lnTo>
                  <a:pt x="1937791" y="105790"/>
                </a:lnTo>
                <a:lnTo>
                  <a:pt x="1907442" y="75453"/>
                </a:lnTo>
                <a:lnTo>
                  <a:pt x="1873130" y="49559"/>
                </a:lnTo>
                <a:lnTo>
                  <a:pt x="1835336" y="28588"/>
                </a:lnTo>
                <a:lnTo>
                  <a:pt x="1794539" y="13018"/>
                </a:lnTo>
                <a:lnTo>
                  <a:pt x="1751217" y="3329"/>
                </a:lnTo>
                <a:lnTo>
                  <a:pt x="170585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976031" y="2511463"/>
            <a:ext cx="1953895" cy="4119245"/>
          </a:xfrm>
          <a:custGeom>
            <a:avLst/>
            <a:gdLst/>
            <a:ahLst/>
            <a:cxnLst/>
            <a:rect l="l" t="t" r="r" b="b"/>
            <a:pathLst>
              <a:path w="1953895" h="4119245">
                <a:moveTo>
                  <a:pt x="1678419" y="0"/>
                </a:moveTo>
                <a:lnTo>
                  <a:pt x="274434" y="254"/>
                </a:lnTo>
                <a:lnTo>
                  <a:pt x="225158" y="4695"/>
                </a:lnTo>
                <a:lnTo>
                  <a:pt x="178755" y="17475"/>
                </a:lnTo>
                <a:lnTo>
                  <a:pt x="136008" y="37812"/>
                </a:lnTo>
                <a:lnTo>
                  <a:pt x="97696" y="64924"/>
                </a:lnTo>
                <a:lnTo>
                  <a:pt x="64601" y="98033"/>
                </a:lnTo>
                <a:lnTo>
                  <a:pt x="37503" y="136355"/>
                </a:lnTo>
                <a:lnTo>
                  <a:pt x="17182" y="179112"/>
                </a:lnTo>
                <a:lnTo>
                  <a:pt x="4421" y="225521"/>
                </a:lnTo>
                <a:lnTo>
                  <a:pt x="0" y="274802"/>
                </a:lnTo>
                <a:lnTo>
                  <a:pt x="634" y="3844582"/>
                </a:lnTo>
                <a:lnTo>
                  <a:pt x="5076" y="3893854"/>
                </a:lnTo>
                <a:lnTo>
                  <a:pt x="17856" y="3940253"/>
                </a:lnTo>
                <a:lnTo>
                  <a:pt x="38192" y="3982998"/>
                </a:lnTo>
                <a:lnTo>
                  <a:pt x="65304" y="4021309"/>
                </a:lnTo>
                <a:lnTo>
                  <a:pt x="98411" y="4054403"/>
                </a:lnTo>
                <a:lnTo>
                  <a:pt x="136732" y="4081501"/>
                </a:lnTo>
                <a:lnTo>
                  <a:pt x="179487" y="4101820"/>
                </a:lnTo>
                <a:lnTo>
                  <a:pt x="225893" y="4114582"/>
                </a:lnTo>
                <a:lnTo>
                  <a:pt x="275170" y="4119003"/>
                </a:lnTo>
                <a:lnTo>
                  <a:pt x="1679155" y="4118762"/>
                </a:lnTo>
                <a:lnTo>
                  <a:pt x="1728429" y="4114323"/>
                </a:lnTo>
                <a:lnTo>
                  <a:pt x="1774830" y="4101544"/>
                </a:lnTo>
                <a:lnTo>
                  <a:pt x="1817579" y="4081208"/>
                </a:lnTo>
                <a:lnTo>
                  <a:pt x="1855893" y="4054094"/>
                </a:lnTo>
                <a:lnTo>
                  <a:pt x="1888992" y="4020986"/>
                </a:lnTo>
                <a:lnTo>
                  <a:pt x="1916093" y="3982665"/>
                </a:lnTo>
                <a:lnTo>
                  <a:pt x="1936416" y="3939912"/>
                </a:lnTo>
                <a:lnTo>
                  <a:pt x="1949180" y="3893510"/>
                </a:lnTo>
                <a:lnTo>
                  <a:pt x="1953602" y="3844239"/>
                </a:lnTo>
                <a:lnTo>
                  <a:pt x="1952967" y="274459"/>
                </a:lnTo>
                <a:lnTo>
                  <a:pt x="1948525" y="225179"/>
                </a:lnTo>
                <a:lnTo>
                  <a:pt x="1935744" y="178773"/>
                </a:lnTo>
                <a:lnTo>
                  <a:pt x="1915406" y="136021"/>
                </a:lnTo>
                <a:lnTo>
                  <a:pt x="1888292" y="97706"/>
                </a:lnTo>
                <a:lnTo>
                  <a:pt x="1855183" y="64607"/>
                </a:lnTo>
                <a:lnTo>
                  <a:pt x="1816860" y="37506"/>
                </a:lnTo>
                <a:lnTo>
                  <a:pt x="1774104" y="17184"/>
                </a:lnTo>
                <a:lnTo>
                  <a:pt x="1727697" y="4422"/>
                </a:lnTo>
                <a:lnTo>
                  <a:pt x="167841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917622" y="257172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504" y="0"/>
                </a:moveTo>
                <a:lnTo>
                  <a:pt x="13751" y="1773"/>
                </a:lnTo>
                <a:lnTo>
                  <a:pt x="6594" y="6602"/>
                </a:lnTo>
                <a:lnTo>
                  <a:pt x="1766" y="13753"/>
                </a:lnTo>
                <a:lnTo>
                  <a:pt x="0" y="22491"/>
                </a:lnTo>
                <a:lnTo>
                  <a:pt x="1771" y="31251"/>
                </a:lnTo>
                <a:lnTo>
                  <a:pt x="6599" y="38414"/>
                </a:lnTo>
                <a:lnTo>
                  <a:pt x="13753" y="43247"/>
                </a:lnTo>
                <a:lnTo>
                  <a:pt x="22504" y="45021"/>
                </a:lnTo>
                <a:lnTo>
                  <a:pt x="31260" y="43247"/>
                </a:lnTo>
                <a:lnTo>
                  <a:pt x="38414" y="38412"/>
                </a:lnTo>
                <a:lnTo>
                  <a:pt x="39779" y="36385"/>
                </a:lnTo>
                <a:lnTo>
                  <a:pt x="14859" y="36385"/>
                </a:lnTo>
                <a:lnTo>
                  <a:pt x="8648" y="30162"/>
                </a:lnTo>
                <a:lnTo>
                  <a:pt x="8636" y="14859"/>
                </a:lnTo>
                <a:lnTo>
                  <a:pt x="14859" y="8636"/>
                </a:lnTo>
                <a:lnTo>
                  <a:pt x="39781" y="8623"/>
                </a:lnTo>
                <a:lnTo>
                  <a:pt x="38409" y="6591"/>
                </a:lnTo>
                <a:lnTo>
                  <a:pt x="31255" y="1765"/>
                </a:lnTo>
                <a:lnTo>
                  <a:pt x="22504" y="0"/>
                </a:lnTo>
                <a:close/>
              </a:path>
              <a:path w="45084" h="45085">
                <a:moveTo>
                  <a:pt x="39781" y="8623"/>
                </a:moveTo>
                <a:lnTo>
                  <a:pt x="30149" y="8623"/>
                </a:lnTo>
                <a:lnTo>
                  <a:pt x="36372" y="14859"/>
                </a:lnTo>
                <a:lnTo>
                  <a:pt x="36360" y="30162"/>
                </a:lnTo>
                <a:lnTo>
                  <a:pt x="30149" y="36385"/>
                </a:lnTo>
                <a:lnTo>
                  <a:pt x="39779" y="36385"/>
                </a:lnTo>
                <a:lnTo>
                  <a:pt x="43239" y="31246"/>
                </a:lnTo>
                <a:lnTo>
                  <a:pt x="45008" y="22479"/>
                </a:lnTo>
                <a:lnTo>
                  <a:pt x="43237" y="13741"/>
                </a:lnTo>
                <a:lnTo>
                  <a:pt x="39781" y="8623"/>
                </a:lnTo>
                <a:close/>
              </a:path>
            </a:pathLst>
          </a:custGeom>
          <a:solidFill>
            <a:srgbClr val="0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772055" y="2726194"/>
            <a:ext cx="336550" cy="47625"/>
          </a:xfrm>
          <a:custGeom>
            <a:avLst/>
            <a:gdLst/>
            <a:ahLst/>
            <a:cxnLst/>
            <a:rect l="l" t="t" r="r" b="b"/>
            <a:pathLst>
              <a:path w="336550" h="47625">
                <a:moveTo>
                  <a:pt x="312407" y="0"/>
                </a:moveTo>
                <a:lnTo>
                  <a:pt x="23774" y="50"/>
                </a:lnTo>
                <a:lnTo>
                  <a:pt x="0" y="23837"/>
                </a:lnTo>
                <a:lnTo>
                  <a:pt x="1871" y="33081"/>
                </a:lnTo>
                <a:lnTo>
                  <a:pt x="6973" y="40640"/>
                </a:lnTo>
                <a:lnTo>
                  <a:pt x="14535" y="45740"/>
                </a:lnTo>
                <a:lnTo>
                  <a:pt x="23787" y="47612"/>
                </a:lnTo>
                <a:lnTo>
                  <a:pt x="312420" y="47548"/>
                </a:lnTo>
                <a:lnTo>
                  <a:pt x="321669" y="45675"/>
                </a:lnTo>
                <a:lnTo>
                  <a:pt x="329225" y="40571"/>
                </a:lnTo>
                <a:lnTo>
                  <a:pt x="330317" y="38950"/>
                </a:lnTo>
                <a:lnTo>
                  <a:pt x="15443" y="38950"/>
                </a:lnTo>
                <a:lnTo>
                  <a:pt x="8648" y="32169"/>
                </a:lnTo>
                <a:lnTo>
                  <a:pt x="8712" y="15417"/>
                </a:lnTo>
                <a:lnTo>
                  <a:pt x="15430" y="8686"/>
                </a:lnTo>
                <a:lnTo>
                  <a:pt x="330345" y="8648"/>
                </a:lnTo>
                <a:lnTo>
                  <a:pt x="329214" y="6972"/>
                </a:lnTo>
                <a:lnTo>
                  <a:pt x="321653" y="1871"/>
                </a:lnTo>
                <a:lnTo>
                  <a:pt x="312407" y="0"/>
                </a:lnTo>
                <a:close/>
              </a:path>
              <a:path w="336550" h="47625">
                <a:moveTo>
                  <a:pt x="330345" y="8648"/>
                </a:moveTo>
                <a:lnTo>
                  <a:pt x="320751" y="8648"/>
                </a:lnTo>
                <a:lnTo>
                  <a:pt x="327545" y="15417"/>
                </a:lnTo>
                <a:lnTo>
                  <a:pt x="327482" y="32169"/>
                </a:lnTo>
                <a:lnTo>
                  <a:pt x="320763" y="38900"/>
                </a:lnTo>
                <a:lnTo>
                  <a:pt x="15443" y="38950"/>
                </a:lnTo>
                <a:lnTo>
                  <a:pt x="330317" y="38950"/>
                </a:lnTo>
                <a:lnTo>
                  <a:pt x="334319" y="33013"/>
                </a:lnTo>
                <a:lnTo>
                  <a:pt x="336181" y="23774"/>
                </a:lnTo>
                <a:lnTo>
                  <a:pt x="334315" y="14530"/>
                </a:lnTo>
                <a:lnTo>
                  <a:pt x="330345" y="864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644902" y="2704642"/>
            <a:ext cx="81076" cy="81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96705" y="6223712"/>
            <a:ext cx="310515" cy="310515"/>
          </a:xfrm>
          <a:custGeom>
            <a:avLst/>
            <a:gdLst/>
            <a:ahLst/>
            <a:cxnLst/>
            <a:rect l="l" t="t" r="r" b="b"/>
            <a:pathLst>
              <a:path w="310515" h="310515">
                <a:moveTo>
                  <a:pt x="155194" y="0"/>
                </a:moveTo>
                <a:lnTo>
                  <a:pt x="106186" y="7936"/>
                </a:lnTo>
                <a:lnTo>
                  <a:pt x="63585" y="30010"/>
                </a:lnTo>
                <a:lnTo>
                  <a:pt x="29968" y="63640"/>
                </a:lnTo>
                <a:lnTo>
                  <a:pt x="7914" y="106245"/>
                </a:lnTo>
                <a:lnTo>
                  <a:pt x="0" y="155244"/>
                </a:lnTo>
                <a:lnTo>
                  <a:pt x="7934" y="204257"/>
                </a:lnTo>
                <a:lnTo>
                  <a:pt x="30003" y="246859"/>
                </a:lnTo>
                <a:lnTo>
                  <a:pt x="63629" y="280476"/>
                </a:lnTo>
                <a:lnTo>
                  <a:pt x="106235" y="302532"/>
                </a:lnTo>
                <a:lnTo>
                  <a:pt x="155244" y="310451"/>
                </a:lnTo>
                <a:lnTo>
                  <a:pt x="204252" y="302517"/>
                </a:lnTo>
                <a:lnTo>
                  <a:pt x="205631" y="301802"/>
                </a:lnTo>
                <a:lnTo>
                  <a:pt x="155244" y="301802"/>
                </a:lnTo>
                <a:lnTo>
                  <a:pt x="108964" y="294330"/>
                </a:lnTo>
                <a:lnTo>
                  <a:pt x="68731" y="273505"/>
                </a:lnTo>
                <a:lnTo>
                  <a:pt x="36979" y="241761"/>
                </a:lnTo>
                <a:lnTo>
                  <a:pt x="16140" y="201530"/>
                </a:lnTo>
                <a:lnTo>
                  <a:pt x="8648" y="155244"/>
                </a:lnTo>
                <a:lnTo>
                  <a:pt x="16120" y="108968"/>
                </a:lnTo>
                <a:lnTo>
                  <a:pt x="36944" y="68735"/>
                </a:lnTo>
                <a:lnTo>
                  <a:pt x="68687" y="36977"/>
                </a:lnTo>
                <a:lnTo>
                  <a:pt x="108914" y="16128"/>
                </a:lnTo>
                <a:lnTo>
                  <a:pt x="155194" y="8623"/>
                </a:lnTo>
                <a:lnTo>
                  <a:pt x="205570" y="8623"/>
                </a:lnTo>
                <a:lnTo>
                  <a:pt x="204202" y="7915"/>
                </a:lnTo>
                <a:lnTo>
                  <a:pt x="155194" y="0"/>
                </a:lnTo>
                <a:close/>
              </a:path>
              <a:path w="310515" h="310515">
                <a:moveTo>
                  <a:pt x="205570" y="8623"/>
                </a:moveTo>
                <a:lnTo>
                  <a:pt x="155194" y="8623"/>
                </a:lnTo>
                <a:lnTo>
                  <a:pt x="201474" y="16107"/>
                </a:lnTo>
                <a:lnTo>
                  <a:pt x="241708" y="36938"/>
                </a:lnTo>
                <a:lnTo>
                  <a:pt x="273462" y="68682"/>
                </a:lnTo>
                <a:lnTo>
                  <a:pt x="294304" y="108908"/>
                </a:lnTo>
                <a:lnTo>
                  <a:pt x="301802" y="155181"/>
                </a:lnTo>
                <a:lnTo>
                  <a:pt x="294329" y="201469"/>
                </a:lnTo>
                <a:lnTo>
                  <a:pt x="273502" y="241709"/>
                </a:lnTo>
                <a:lnTo>
                  <a:pt x="241755" y="273467"/>
                </a:lnTo>
                <a:lnTo>
                  <a:pt x="201525" y="294309"/>
                </a:lnTo>
                <a:lnTo>
                  <a:pt x="155244" y="301802"/>
                </a:lnTo>
                <a:lnTo>
                  <a:pt x="205631" y="301802"/>
                </a:lnTo>
                <a:lnTo>
                  <a:pt x="246853" y="280447"/>
                </a:lnTo>
                <a:lnTo>
                  <a:pt x="280470" y="246819"/>
                </a:lnTo>
                <a:lnTo>
                  <a:pt x="302524" y="204209"/>
                </a:lnTo>
                <a:lnTo>
                  <a:pt x="310436" y="155181"/>
                </a:lnTo>
                <a:lnTo>
                  <a:pt x="302504" y="106191"/>
                </a:lnTo>
                <a:lnTo>
                  <a:pt x="280435" y="63591"/>
                </a:lnTo>
                <a:lnTo>
                  <a:pt x="246809" y="29972"/>
                </a:lnTo>
                <a:lnTo>
                  <a:pt x="205570" y="8623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781351" y="6208355"/>
            <a:ext cx="342265" cy="342265"/>
          </a:xfrm>
          <a:custGeom>
            <a:avLst/>
            <a:gdLst/>
            <a:ahLst/>
            <a:cxnLst/>
            <a:rect l="l" t="t" r="r" b="b"/>
            <a:pathLst>
              <a:path w="342265" h="342265">
                <a:moveTo>
                  <a:pt x="170840" y="0"/>
                </a:moveTo>
                <a:lnTo>
                  <a:pt x="125469" y="6126"/>
                </a:lnTo>
                <a:lnTo>
                  <a:pt x="84672" y="23384"/>
                </a:lnTo>
                <a:lnTo>
                  <a:pt x="50087" y="50134"/>
                </a:lnTo>
                <a:lnTo>
                  <a:pt x="23353" y="84734"/>
                </a:lnTo>
                <a:lnTo>
                  <a:pt x="6111" y="125542"/>
                </a:lnTo>
                <a:lnTo>
                  <a:pt x="0" y="170916"/>
                </a:lnTo>
                <a:lnTo>
                  <a:pt x="6126" y="216277"/>
                </a:lnTo>
                <a:lnTo>
                  <a:pt x="23384" y="257069"/>
                </a:lnTo>
                <a:lnTo>
                  <a:pt x="50133" y="291650"/>
                </a:lnTo>
                <a:lnTo>
                  <a:pt x="84730" y="318380"/>
                </a:lnTo>
                <a:lnTo>
                  <a:pt x="125534" y="335617"/>
                </a:lnTo>
                <a:lnTo>
                  <a:pt x="170903" y="341718"/>
                </a:lnTo>
                <a:lnTo>
                  <a:pt x="216270" y="335603"/>
                </a:lnTo>
                <a:lnTo>
                  <a:pt x="222202" y="333095"/>
                </a:lnTo>
                <a:lnTo>
                  <a:pt x="170903" y="333095"/>
                </a:lnTo>
                <a:lnTo>
                  <a:pt x="127794" y="327279"/>
                </a:lnTo>
                <a:lnTo>
                  <a:pt x="89086" y="310926"/>
                </a:lnTo>
                <a:lnTo>
                  <a:pt x="56237" y="285548"/>
                </a:lnTo>
                <a:lnTo>
                  <a:pt x="30839" y="252716"/>
                </a:lnTo>
                <a:lnTo>
                  <a:pt x="14453" y="213987"/>
                </a:lnTo>
                <a:lnTo>
                  <a:pt x="8635" y="170916"/>
                </a:lnTo>
                <a:lnTo>
                  <a:pt x="14439" y="127830"/>
                </a:lnTo>
                <a:lnTo>
                  <a:pt x="30812" y="89081"/>
                </a:lnTo>
                <a:lnTo>
                  <a:pt x="56197" y="56229"/>
                </a:lnTo>
                <a:lnTo>
                  <a:pt x="89037" y="30831"/>
                </a:lnTo>
                <a:lnTo>
                  <a:pt x="127774" y="14447"/>
                </a:lnTo>
                <a:lnTo>
                  <a:pt x="170853" y="8636"/>
                </a:lnTo>
                <a:lnTo>
                  <a:pt x="222195" y="8636"/>
                </a:lnTo>
                <a:lnTo>
                  <a:pt x="216213" y="6108"/>
                </a:lnTo>
                <a:lnTo>
                  <a:pt x="170840" y="0"/>
                </a:lnTo>
                <a:close/>
              </a:path>
              <a:path w="342265" h="342265">
                <a:moveTo>
                  <a:pt x="222195" y="8636"/>
                </a:moveTo>
                <a:lnTo>
                  <a:pt x="170853" y="8636"/>
                </a:lnTo>
                <a:lnTo>
                  <a:pt x="213944" y="14447"/>
                </a:lnTo>
                <a:lnTo>
                  <a:pt x="252687" y="30831"/>
                </a:lnTo>
                <a:lnTo>
                  <a:pt x="285530" y="56229"/>
                </a:lnTo>
                <a:lnTo>
                  <a:pt x="310895" y="89031"/>
                </a:lnTo>
                <a:lnTo>
                  <a:pt x="327279" y="127770"/>
                </a:lnTo>
                <a:lnTo>
                  <a:pt x="333095" y="170853"/>
                </a:lnTo>
                <a:lnTo>
                  <a:pt x="327297" y="213922"/>
                </a:lnTo>
                <a:lnTo>
                  <a:pt x="310928" y="252658"/>
                </a:lnTo>
                <a:lnTo>
                  <a:pt x="285546" y="285502"/>
                </a:lnTo>
                <a:lnTo>
                  <a:pt x="252710" y="310895"/>
                </a:lnTo>
                <a:lnTo>
                  <a:pt x="213976" y="327279"/>
                </a:lnTo>
                <a:lnTo>
                  <a:pt x="170903" y="333095"/>
                </a:lnTo>
                <a:lnTo>
                  <a:pt x="222202" y="333095"/>
                </a:lnTo>
                <a:lnTo>
                  <a:pt x="291657" y="291609"/>
                </a:lnTo>
                <a:lnTo>
                  <a:pt x="318393" y="257016"/>
                </a:lnTo>
                <a:lnTo>
                  <a:pt x="335636" y="216216"/>
                </a:lnTo>
                <a:lnTo>
                  <a:pt x="341744" y="170853"/>
                </a:lnTo>
                <a:lnTo>
                  <a:pt x="335619" y="125480"/>
                </a:lnTo>
                <a:lnTo>
                  <a:pt x="318362" y="84678"/>
                </a:lnTo>
                <a:lnTo>
                  <a:pt x="291615" y="50088"/>
                </a:lnTo>
                <a:lnTo>
                  <a:pt x="257019" y="23351"/>
                </a:lnTo>
                <a:lnTo>
                  <a:pt x="222195" y="863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945196" y="2481921"/>
            <a:ext cx="2014220" cy="4178300"/>
          </a:xfrm>
          <a:custGeom>
            <a:avLst/>
            <a:gdLst/>
            <a:ahLst/>
            <a:cxnLst/>
            <a:rect l="l" t="t" r="r" b="b"/>
            <a:pathLst>
              <a:path w="2014220" h="4178300">
                <a:moveTo>
                  <a:pt x="1705851" y="0"/>
                </a:moveTo>
                <a:lnTo>
                  <a:pt x="307365" y="254"/>
                </a:lnTo>
                <a:lnTo>
                  <a:pt x="261997" y="3603"/>
                </a:lnTo>
                <a:lnTo>
                  <a:pt x="218677" y="13311"/>
                </a:lnTo>
                <a:lnTo>
                  <a:pt x="177884" y="28898"/>
                </a:lnTo>
                <a:lnTo>
                  <a:pt x="140098" y="49885"/>
                </a:lnTo>
                <a:lnTo>
                  <a:pt x="105797" y="75792"/>
                </a:lnTo>
                <a:lnTo>
                  <a:pt x="75460" y="106140"/>
                </a:lnTo>
                <a:lnTo>
                  <a:pt x="49566" y="140450"/>
                </a:lnTo>
                <a:lnTo>
                  <a:pt x="28594" y="178243"/>
                </a:lnTo>
                <a:lnTo>
                  <a:pt x="13023" y="219038"/>
                </a:lnTo>
                <a:lnTo>
                  <a:pt x="3332" y="262357"/>
                </a:lnTo>
                <a:lnTo>
                  <a:pt x="0" y="307733"/>
                </a:lnTo>
                <a:lnTo>
                  <a:pt x="647" y="3870731"/>
                </a:lnTo>
                <a:lnTo>
                  <a:pt x="3993" y="3916096"/>
                </a:lnTo>
                <a:lnTo>
                  <a:pt x="13699" y="3959413"/>
                </a:lnTo>
                <a:lnTo>
                  <a:pt x="29284" y="4000204"/>
                </a:lnTo>
                <a:lnTo>
                  <a:pt x="50269" y="4037988"/>
                </a:lnTo>
                <a:lnTo>
                  <a:pt x="76175" y="4072288"/>
                </a:lnTo>
                <a:lnTo>
                  <a:pt x="106522" y="4102625"/>
                </a:lnTo>
                <a:lnTo>
                  <a:pt x="140832" y="4128518"/>
                </a:lnTo>
                <a:lnTo>
                  <a:pt x="178624" y="4149490"/>
                </a:lnTo>
                <a:lnTo>
                  <a:pt x="219419" y="4165060"/>
                </a:lnTo>
                <a:lnTo>
                  <a:pt x="262738" y="4174751"/>
                </a:lnTo>
                <a:lnTo>
                  <a:pt x="308101" y="4178084"/>
                </a:lnTo>
                <a:lnTo>
                  <a:pt x="1706600" y="4177830"/>
                </a:lnTo>
                <a:lnTo>
                  <a:pt x="1751965" y="4174483"/>
                </a:lnTo>
                <a:lnTo>
                  <a:pt x="1774498" y="4169435"/>
                </a:lnTo>
                <a:lnTo>
                  <a:pt x="308101" y="4169435"/>
                </a:lnTo>
                <a:lnTo>
                  <a:pt x="259705" y="4165528"/>
                </a:lnTo>
                <a:lnTo>
                  <a:pt x="213770" y="4154198"/>
                </a:lnTo>
                <a:lnTo>
                  <a:pt x="170915" y="4136066"/>
                </a:lnTo>
                <a:lnTo>
                  <a:pt x="131761" y="4111749"/>
                </a:lnTo>
                <a:lnTo>
                  <a:pt x="96927" y="4081870"/>
                </a:lnTo>
                <a:lnTo>
                  <a:pt x="67035" y="4047047"/>
                </a:lnTo>
                <a:lnTo>
                  <a:pt x="42705" y="4007900"/>
                </a:lnTo>
                <a:lnTo>
                  <a:pt x="24556" y="3965050"/>
                </a:lnTo>
                <a:lnTo>
                  <a:pt x="13209" y="3919116"/>
                </a:lnTo>
                <a:lnTo>
                  <a:pt x="9284" y="3870731"/>
                </a:lnTo>
                <a:lnTo>
                  <a:pt x="8635" y="307733"/>
                </a:lnTo>
                <a:lnTo>
                  <a:pt x="12549" y="259334"/>
                </a:lnTo>
                <a:lnTo>
                  <a:pt x="23883" y="213397"/>
                </a:lnTo>
                <a:lnTo>
                  <a:pt x="42019" y="170541"/>
                </a:lnTo>
                <a:lnTo>
                  <a:pt x="66336" y="131386"/>
                </a:lnTo>
                <a:lnTo>
                  <a:pt x="96216" y="96553"/>
                </a:lnTo>
                <a:lnTo>
                  <a:pt x="131039" y="66661"/>
                </a:lnTo>
                <a:lnTo>
                  <a:pt x="170185" y="42330"/>
                </a:lnTo>
                <a:lnTo>
                  <a:pt x="213034" y="24180"/>
                </a:lnTo>
                <a:lnTo>
                  <a:pt x="258967" y="12831"/>
                </a:lnTo>
                <a:lnTo>
                  <a:pt x="307365" y="8902"/>
                </a:lnTo>
                <a:lnTo>
                  <a:pt x="1775034" y="8661"/>
                </a:lnTo>
                <a:lnTo>
                  <a:pt x="1751217" y="3332"/>
                </a:lnTo>
                <a:lnTo>
                  <a:pt x="1705851" y="0"/>
                </a:lnTo>
                <a:close/>
              </a:path>
              <a:path w="2014220" h="4178300">
                <a:moveTo>
                  <a:pt x="1775034" y="8661"/>
                </a:moveTo>
                <a:lnTo>
                  <a:pt x="1705863" y="8661"/>
                </a:lnTo>
                <a:lnTo>
                  <a:pt x="1754263" y="12567"/>
                </a:lnTo>
                <a:lnTo>
                  <a:pt x="1800200" y="23896"/>
                </a:lnTo>
                <a:lnTo>
                  <a:pt x="1843056" y="42028"/>
                </a:lnTo>
                <a:lnTo>
                  <a:pt x="1882210" y="66343"/>
                </a:lnTo>
                <a:lnTo>
                  <a:pt x="1917042" y="96221"/>
                </a:lnTo>
                <a:lnTo>
                  <a:pt x="1946933" y="131043"/>
                </a:lnTo>
                <a:lnTo>
                  <a:pt x="1971263" y="170190"/>
                </a:lnTo>
                <a:lnTo>
                  <a:pt x="1989410" y="213041"/>
                </a:lnTo>
                <a:lnTo>
                  <a:pt x="2000757" y="258977"/>
                </a:lnTo>
                <a:lnTo>
                  <a:pt x="2004682" y="307378"/>
                </a:lnTo>
                <a:lnTo>
                  <a:pt x="2005317" y="3870363"/>
                </a:lnTo>
                <a:lnTo>
                  <a:pt x="2001410" y="3918762"/>
                </a:lnTo>
                <a:lnTo>
                  <a:pt x="1990080" y="3964700"/>
                </a:lnTo>
                <a:lnTo>
                  <a:pt x="1971947" y="4007558"/>
                </a:lnTo>
                <a:lnTo>
                  <a:pt x="1947631" y="4046713"/>
                </a:lnTo>
                <a:lnTo>
                  <a:pt x="1917752" y="4081548"/>
                </a:lnTo>
                <a:lnTo>
                  <a:pt x="1882929" y="4111441"/>
                </a:lnTo>
                <a:lnTo>
                  <a:pt x="1843782" y="4135772"/>
                </a:lnTo>
                <a:lnTo>
                  <a:pt x="1800932" y="4153921"/>
                </a:lnTo>
                <a:lnTo>
                  <a:pt x="1754998" y="4165268"/>
                </a:lnTo>
                <a:lnTo>
                  <a:pt x="1706600" y="4169194"/>
                </a:lnTo>
                <a:lnTo>
                  <a:pt x="308101" y="4169435"/>
                </a:lnTo>
                <a:lnTo>
                  <a:pt x="1774498" y="4169435"/>
                </a:lnTo>
                <a:lnTo>
                  <a:pt x="1836075" y="4149193"/>
                </a:lnTo>
                <a:lnTo>
                  <a:pt x="1873861" y="4128207"/>
                </a:lnTo>
                <a:lnTo>
                  <a:pt x="1908163" y="4102301"/>
                </a:lnTo>
                <a:lnTo>
                  <a:pt x="1938501" y="4071952"/>
                </a:lnTo>
                <a:lnTo>
                  <a:pt x="1964396" y="4037642"/>
                </a:lnTo>
                <a:lnTo>
                  <a:pt x="1985369" y="3999848"/>
                </a:lnTo>
                <a:lnTo>
                  <a:pt x="2000941" y="3959051"/>
                </a:lnTo>
                <a:lnTo>
                  <a:pt x="2010633" y="3915729"/>
                </a:lnTo>
                <a:lnTo>
                  <a:pt x="2013965" y="3870363"/>
                </a:lnTo>
                <a:lnTo>
                  <a:pt x="2013318" y="307378"/>
                </a:lnTo>
                <a:lnTo>
                  <a:pt x="2009972" y="262012"/>
                </a:lnTo>
                <a:lnTo>
                  <a:pt x="2000266" y="218693"/>
                </a:lnTo>
                <a:lnTo>
                  <a:pt x="1984681" y="177900"/>
                </a:lnTo>
                <a:lnTo>
                  <a:pt x="1963695" y="140113"/>
                </a:lnTo>
                <a:lnTo>
                  <a:pt x="1937789" y="105809"/>
                </a:lnTo>
                <a:lnTo>
                  <a:pt x="1907440" y="75470"/>
                </a:lnTo>
                <a:lnTo>
                  <a:pt x="1873130" y="49573"/>
                </a:lnTo>
                <a:lnTo>
                  <a:pt x="1835336" y="28598"/>
                </a:lnTo>
                <a:lnTo>
                  <a:pt x="1794539" y="13025"/>
                </a:lnTo>
                <a:lnTo>
                  <a:pt x="1775034" y="8661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976031" y="2511463"/>
            <a:ext cx="1953895" cy="4119245"/>
          </a:xfrm>
          <a:custGeom>
            <a:avLst/>
            <a:gdLst/>
            <a:ahLst/>
            <a:cxnLst/>
            <a:rect l="l" t="t" r="r" b="b"/>
            <a:pathLst>
              <a:path w="1953895" h="4119245">
                <a:moveTo>
                  <a:pt x="1678419" y="0"/>
                </a:moveTo>
                <a:lnTo>
                  <a:pt x="274434" y="254"/>
                </a:lnTo>
                <a:lnTo>
                  <a:pt x="225158" y="4695"/>
                </a:lnTo>
                <a:lnTo>
                  <a:pt x="178755" y="17475"/>
                </a:lnTo>
                <a:lnTo>
                  <a:pt x="136008" y="37812"/>
                </a:lnTo>
                <a:lnTo>
                  <a:pt x="97696" y="64924"/>
                </a:lnTo>
                <a:lnTo>
                  <a:pt x="64601" y="98033"/>
                </a:lnTo>
                <a:lnTo>
                  <a:pt x="37503" y="136355"/>
                </a:lnTo>
                <a:lnTo>
                  <a:pt x="17182" y="179112"/>
                </a:lnTo>
                <a:lnTo>
                  <a:pt x="4421" y="225521"/>
                </a:lnTo>
                <a:lnTo>
                  <a:pt x="0" y="274802"/>
                </a:lnTo>
                <a:lnTo>
                  <a:pt x="634" y="3844582"/>
                </a:lnTo>
                <a:lnTo>
                  <a:pt x="5076" y="3893854"/>
                </a:lnTo>
                <a:lnTo>
                  <a:pt x="17856" y="3940253"/>
                </a:lnTo>
                <a:lnTo>
                  <a:pt x="38192" y="3982998"/>
                </a:lnTo>
                <a:lnTo>
                  <a:pt x="65304" y="4021309"/>
                </a:lnTo>
                <a:lnTo>
                  <a:pt x="98411" y="4054403"/>
                </a:lnTo>
                <a:lnTo>
                  <a:pt x="136732" y="4081501"/>
                </a:lnTo>
                <a:lnTo>
                  <a:pt x="179487" y="4101820"/>
                </a:lnTo>
                <a:lnTo>
                  <a:pt x="225893" y="4114582"/>
                </a:lnTo>
                <a:lnTo>
                  <a:pt x="275170" y="4119003"/>
                </a:lnTo>
                <a:lnTo>
                  <a:pt x="1679155" y="4118762"/>
                </a:lnTo>
                <a:lnTo>
                  <a:pt x="1728429" y="4114323"/>
                </a:lnTo>
                <a:lnTo>
                  <a:pt x="1742793" y="4110367"/>
                </a:lnTo>
                <a:lnTo>
                  <a:pt x="275170" y="4110367"/>
                </a:lnTo>
                <a:lnTo>
                  <a:pt x="227447" y="4106088"/>
                </a:lnTo>
                <a:lnTo>
                  <a:pt x="182502" y="4093730"/>
                </a:lnTo>
                <a:lnTo>
                  <a:pt x="141094" y="4074050"/>
                </a:lnTo>
                <a:lnTo>
                  <a:pt x="103979" y="4047805"/>
                </a:lnTo>
                <a:lnTo>
                  <a:pt x="71913" y="4015749"/>
                </a:lnTo>
                <a:lnTo>
                  <a:pt x="45654" y="3978642"/>
                </a:lnTo>
                <a:lnTo>
                  <a:pt x="25958" y="3937238"/>
                </a:lnTo>
                <a:lnTo>
                  <a:pt x="13582" y="3892295"/>
                </a:lnTo>
                <a:lnTo>
                  <a:pt x="9284" y="3844582"/>
                </a:lnTo>
                <a:lnTo>
                  <a:pt x="8648" y="274802"/>
                </a:lnTo>
                <a:lnTo>
                  <a:pt x="12927" y="227078"/>
                </a:lnTo>
                <a:lnTo>
                  <a:pt x="25285" y="182131"/>
                </a:lnTo>
                <a:lnTo>
                  <a:pt x="44965" y="140720"/>
                </a:lnTo>
                <a:lnTo>
                  <a:pt x="71210" y="103601"/>
                </a:lnTo>
                <a:lnTo>
                  <a:pt x="103264" y="71532"/>
                </a:lnTo>
                <a:lnTo>
                  <a:pt x="140370" y="45271"/>
                </a:lnTo>
                <a:lnTo>
                  <a:pt x="181771" y="25574"/>
                </a:lnTo>
                <a:lnTo>
                  <a:pt x="226711" y="13198"/>
                </a:lnTo>
                <a:lnTo>
                  <a:pt x="274434" y="8902"/>
                </a:lnTo>
                <a:lnTo>
                  <a:pt x="1743019" y="8636"/>
                </a:lnTo>
                <a:lnTo>
                  <a:pt x="1727697" y="4422"/>
                </a:lnTo>
                <a:lnTo>
                  <a:pt x="1678419" y="0"/>
                </a:lnTo>
                <a:close/>
              </a:path>
              <a:path w="1953895" h="4119245">
                <a:moveTo>
                  <a:pt x="1743019" y="8636"/>
                </a:moveTo>
                <a:lnTo>
                  <a:pt x="1678419" y="8636"/>
                </a:lnTo>
                <a:lnTo>
                  <a:pt x="1726146" y="12922"/>
                </a:lnTo>
                <a:lnTo>
                  <a:pt x="1771094" y="25286"/>
                </a:lnTo>
                <a:lnTo>
                  <a:pt x="1812504" y="44970"/>
                </a:lnTo>
                <a:lnTo>
                  <a:pt x="1849621" y="71218"/>
                </a:lnTo>
                <a:lnTo>
                  <a:pt x="1881688" y="103274"/>
                </a:lnTo>
                <a:lnTo>
                  <a:pt x="1907947" y="140382"/>
                </a:lnTo>
                <a:lnTo>
                  <a:pt x="1927644" y="181784"/>
                </a:lnTo>
                <a:lnTo>
                  <a:pt x="1940020" y="226724"/>
                </a:lnTo>
                <a:lnTo>
                  <a:pt x="1944319" y="274447"/>
                </a:lnTo>
                <a:lnTo>
                  <a:pt x="1944966" y="3844226"/>
                </a:lnTo>
                <a:lnTo>
                  <a:pt x="1940680" y="3891953"/>
                </a:lnTo>
                <a:lnTo>
                  <a:pt x="1928318" y="3936901"/>
                </a:lnTo>
                <a:lnTo>
                  <a:pt x="1908635" y="3978311"/>
                </a:lnTo>
                <a:lnTo>
                  <a:pt x="1882388" y="4015427"/>
                </a:lnTo>
                <a:lnTo>
                  <a:pt x="1850333" y="4047493"/>
                </a:lnTo>
                <a:lnTo>
                  <a:pt x="1813226" y="4073751"/>
                </a:lnTo>
                <a:lnTo>
                  <a:pt x="1771823" y="4093445"/>
                </a:lnTo>
                <a:lnTo>
                  <a:pt x="1726881" y="4105818"/>
                </a:lnTo>
                <a:lnTo>
                  <a:pt x="1679155" y="4110113"/>
                </a:lnTo>
                <a:lnTo>
                  <a:pt x="275170" y="4110367"/>
                </a:lnTo>
                <a:lnTo>
                  <a:pt x="1742793" y="4110367"/>
                </a:lnTo>
                <a:lnTo>
                  <a:pt x="1817579" y="4081208"/>
                </a:lnTo>
                <a:lnTo>
                  <a:pt x="1855893" y="4054094"/>
                </a:lnTo>
                <a:lnTo>
                  <a:pt x="1888992" y="4020986"/>
                </a:lnTo>
                <a:lnTo>
                  <a:pt x="1916093" y="3982665"/>
                </a:lnTo>
                <a:lnTo>
                  <a:pt x="1936416" y="3939912"/>
                </a:lnTo>
                <a:lnTo>
                  <a:pt x="1949180" y="3893510"/>
                </a:lnTo>
                <a:lnTo>
                  <a:pt x="1953602" y="3844226"/>
                </a:lnTo>
                <a:lnTo>
                  <a:pt x="1952966" y="274447"/>
                </a:lnTo>
                <a:lnTo>
                  <a:pt x="1948525" y="225179"/>
                </a:lnTo>
                <a:lnTo>
                  <a:pt x="1935744" y="178773"/>
                </a:lnTo>
                <a:lnTo>
                  <a:pt x="1915406" y="136021"/>
                </a:lnTo>
                <a:lnTo>
                  <a:pt x="1888292" y="97706"/>
                </a:lnTo>
                <a:lnTo>
                  <a:pt x="1855183" y="64607"/>
                </a:lnTo>
                <a:lnTo>
                  <a:pt x="1816860" y="37506"/>
                </a:lnTo>
                <a:lnTo>
                  <a:pt x="1774104" y="17184"/>
                </a:lnTo>
                <a:lnTo>
                  <a:pt x="1743019" y="8636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949980" y="3354006"/>
            <a:ext cx="28575" cy="328295"/>
          </a:xfrm>
          <a:custGeom>
            <a:avLst/>
            <a:gdLst/>
            <a:ahLst/>
            <a:cxnLst/>
            <a:rect l="l" t="t" r="r" b="b"/>
            <a:pathLst>
              <a:path w="28575" h="328295">
                <a:moveTo>
                  <a:pt x="23368" y="0"/>
                </a:moveTo>
                <a:lnTo>
                  <a:pt x="0" y="12"/>
                </a:lnTo>
                <a:lnTo>
                  <a:pt x="63" y="327698"/>
                </a:lnTo>
                <a:lnTo>
                  <a:pt x="23431" y="327698"/>
                </a:lnTo>
                <a:lnTo>
                  <a:pt x="28079" y="323062"/>
                </a:lnTo>
                <a:lnTo>
                  <a:pt x="28079" y="319062"/>
                </a:lnTo>
                <a:lnTo>
                  <a:pt x="8699" y="319062"/>
                </a:lnTo>
                <a:lnTo>
                  <a:pt x="8636" y="8648"/>
                </a:lnTo>
                <a:lnTo>
                  <a:pt x="28017" y="8648"/>
                </a:lnTo>
                <a:lnTo>
                  <a:pt x="28016" y="4660"/>
                </a:lnTo>
                <a:lnTo>
                  <a:pt x="23368" y="0"/>
                </a:lnTo>
                <a:close/>
              </a:path>
              <a:path w="28575" h="328295">
                <a:moveTo>
                  <a:pt x="28017" y="8648"/>
                </a:moveTo>
                <a:lnTo>
                  <a:pt x="17653" y="8648"/>
                </a:lnTo>
                <a:lnTo>
                  <a:pt x="18592" y="8661"/>
                </a:lnTo>
                <a:lnTo>
                  <a:pt x="19380" y="9410"/>
                </a:lnTo>
                <a:lnTo>
                  <a:pt x="19431" y="318287"/>
                </a:lnTo>
                <a:lnTo>
                  <a:pt x="18656" y="319049"/>
                </a:lnTo>
                <a:lnTo>
                  <a:pt x="8699" y="319062"/>
                </a:lnTo>
                <a:lnTo>
                  <a:pt x="28079" y="319062"/>
                </a:lnTo>
                <a:lnTo>
                  <a:pt x="28017" y="8648"/>
                </a:lnTo>
                <a:close/>
              </a:path>
            </a:pathLst>
          </a:custGeom>
          <a:solidFill>
            <a:srgbClr val="1C1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39951" y="3354451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45"/>
                </a:lnTo>
              </a:path>
            </a:pathLst>
          </a:custGeom>
          <a:ln w="27940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940026" y="3726929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471"/>
                </a:lnTo>
              </a:path>
            </a:pathLst>
          </a:custGeom>
          <a:ln w="27940">
            <a:solidFill>
              <a:srgbClr val="1C1B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46618" y="2963595"/>
            <a:ext cx="1812416" cy="3193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67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429" y="1216168"/>
            <a:ext cx="370268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spc="-180" dirty="0">
                <a:solidFill>
                  <a:srgbClr val="007DC4"/>
                </a:solidFill>
              </a:rPr>
              <a:t>들어가며</a:t>
            </a:r>
            <a:endParaRPr sz="2000"/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spc="-145" dirty="0">
                <a:solidFill>
                  <a:srgbClr val="6D6E71"/>
                </a:solidFill>
              </a:rPr>
              <a:t>아동학대범죄의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40" dirty="0">
                <a:solidFill>
                  <a:srgbClr val="6D6E71"/>
                </a:solidFill>
              </a:rPr>
              <a:t>처벌등에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20" dirty="0">
                <a:solidFill>
                  <a:srgbClr val="6D6E71"/>
                </a:solidFill>
              </a:rPr>
              <a:t>관한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135" dirty="0">
                <a:solidFill>
                  <a:srgbClr val="6D6E71"/>
                </a:solidFill>
              </a:rPr>
              <a:t>특례법</a:t>
            </a:r>
            <a:r>
              <a:rPr sz="1400" spc="-260" dirty="0">
                <a:solidFill>
                  <a:srgbClr val="6D6E71"/>
                </a:solidFill>
              </a:rPr>
              <a:t> </a:t>
            </a:r>
            <a:r>
              <a:rPr sz="1400" spc="-80" dirty="0">
                <a:solidFill>
                  <a:srgbClr val="6D6E71"/>
                </a:solidFill>
              </a:rPr>
              <a:t>제정(2014년)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324646" y="5215902"/>
            <a:ext cx="31064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spc="-160" dirty="0">
                <a:solidFill>
                  <a:srgbClr val="ED1A3A"/>
                </a:solidFill>
                <a:latin typeface="Malgun Gothic"/>
                <a:cs typeface="Malgun Gothic"/>
              </a:rPr>
              <a:t>진상조사와 제도개선 </a:t>
            </a:r>
            <a:r>
              <a:rPr sz="1600" b="1" spc="-150" dirty="0">
                <a:solidFill>
                  <a:srgbClr val="ED1A3A"/>
                </a:solidFill>
                <a:latin typeface="Malgun Gothic"/>
                <a:cs typeface="Malgun Gothic"/>
              </a:rPr>
              <a:t>위원회 </a:t>
            </a:r>
            <a:r>
              <a:rPr sz="1600" b="1" spc="-180" dirty="0" err="1">
                <a:solidFill>
                  <a:srgbClr val="ED1A3A"/>
                </a:solidFill>
                <a:latin typeface="Malgun Gothic"/>
                <a:cs typeface="Malgun Gothic"/>
              </a:rPr>
              <a:t>발족</a:t>
            </a:r>
            <a:r>
              <a:rPr sz="1600" b="1" spc="-180" dirty="0">
                <a:solidFill>
                  <a:srgbClr val="ED1A3A"/>
                </a:solidFill>
                <a:latin typeface="Malgun Gothic"/>
                <a:cs typeface="Malgun Gothic"/>
              </a:rPr>
              <a:t>  </a:t>
            </a:r>
            <a:endParaRPr lang="en-US" sz="1600" b="1" spc="-180" dirty="0" smtClean="0">
              <a:solidFill>
                <a:srgbClr val="ED1A3A"/>
              </a:solidFill>
              <a:latin typeface="Malgun Gothic"/>
              <a:cs typeface="Malgun Gothic"/>
            </a:endParaRPr>
          </a:p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spc="-165" dirty="0" err="1" smtClean="0">
                <a:solidFill>
                  <a:srgbClr val="231F20"/>
                </a:solidFill>
                <a:latin typeface="Dotum"/>
                <a:cs typeface="Dotum"/>
              </a:rPr>
              <a:t>아동학대범죄의</a:t>
            </a:r>
            <a:r>
              <a:rPr sz="1600" b="1" spc="-265" dirty="0" smtClean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처벌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등에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관한</a:t>
            </a:r>
            <a:r>
              <a:rPr sz="1600" b="1" spc="-2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특례법  </a:t>
            </a:r>
            <a:r>
              <a:rPr sz="1600" b="1" spc="-125" dirty="0">
                <a:solidFill>
                  <a:srgbClr val="231F20"/>
                </a:solidFill>
                <a:latin typeface="Dotum"/>
                <a:cs typeface="Dotum"/>
              </a:rPr>
              <a:t>(약칭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‘아동학대처벌법’) </a:t>
            </a:r>
            <a:r>
              <a:rPr sz="1600" b="1" spc="-140" dirty="0">
                <a:solidFill>
                  <a:srgbClr val="231F20"/>
                </a:solidFill>
                <a:latin typeface="Dotum"/>
                <a:cs typeface="Dotum"/>
              </a:rPr>
              <a:t>시행 </a:t>
            </a:r>
            <a:r>
              <a:rPr sz="1600" b="1" spc="-100" dirty="0">
                <a:solidFill>
                  <a:srgbClr val="231F20"/>
                </a:solidFill>
                <a:latin typeface="Dotum"/>
                <a:cs typeface="Dotum"/>
              </a:rPr>
              <a:t>및  </a:t>
            </a: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아동복지법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10" dirty="0">
                <a:solidFill>
                  <a:srgbClr val="231F20"/>
                </a:solidFill>
                <a:latin typeface="Dotum"/>
                <a:cs typeface="Dotum"/>
              </a:rPr>
              <a:t>일부개정(2014.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70" dirty="0">
                <a:solidFill>
                  <a:srgbClr val="231F20"/>
                </a:solidFill>
                <a:latin typeface="Dotum"/>
                <a:cs typeface="Dotum"/>
              </a:rPr>
              <a:t>09.</a:t>
            </a:r>
            <a:r>
              <a:rPr sz="1600" b="1" spc="-2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65" dirty="0">
                <a:solidFill>
                  <a:srgbClr val="231F20"/>
                </a:solidFill>
                <a:latin typeface="Dotum"/>
                <a:cs typeface="Dotum"/>
              </a:rPr>
              <a:t>29)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7146" y="2699512"/>
            <a:ext cx="3968115" cy="17697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임씨는 의붓딸 </a:t>
            </a:r>
            <a:r>
              <a:rPr sz="1400" b="1" spc="-135" dirty="0">
                <a:solidFill>
                  <a:srgbClr val="231F20"/>
                </a:solidFill>
                <a:latin typeface="Dotum"/>
                <a:cs typeface="Dotum"/>
              </a:rPr>
              <a:t>A양(사망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당시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만 </a:t>
            </a:r>
            <a:r>
              <a:rPr sz="1400" b="1" spc="-130" dirty="0">
                <a:solidFill>
                  <a:srgbClr val="231F20"/>
                </a:solidFill>
                <a:latin typeface="Dotum"/>
                <a:cs typeface="Dotum"/>
              </a:rPr>
              <a:t>8세)을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때린</a:t>
            </a:r>
            <a:r>
              <a:rPr sz="1400" b="1" spc="-28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뒤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ct val="107200"/>
              </a:lnSpc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복통을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호소하는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데도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병원에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데려가지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않아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장간막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파열에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따른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복막염으로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숨지게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 marR="386715">
              <a:lnSpc>
                <a:spcPct val="107100"/>
              </a:lnSpc>
              <a:spcBef>
                <a:spcPts val="565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이후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A양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언니(만 </a:t>
            </a:r>
            <a:r>
              <a:rPr sz="1400" b="1" spc="-130" dirty="0">
                <a:solidFill>
                  <a:srgbClr val="231F20"/>
                </a:solidFill>
                <a:latin typeface="Dotum"/>
                <a:cs typeface="Dotum"/>
              </a:rPr>
              <a:t>12세)에게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자신이 동생을</a:t>
            </a:r>
            <a:r>
              <a:rPr sz="1400" b="1" spc="-3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죽였다는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허위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진술을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강요하게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임씨는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A양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언니에게도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말을 듣지</a:t>
            </a:r>
            <a:r>
              <a:rPr sz="1400" b="1" spc="-25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않는다며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세탁기에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가둬 돌리고,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성추행과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욕조에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가둬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물고문을</a:t>
            </a:r>
            <a:r>
              <a:rPr sz="1400" b="1" spc="-17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3854" y="2268016"/>
            <a:ext cx="4032250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2013년 </a:t>
            </a:r>
            <a:r>
              <a:rPr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칠곡</a:t>
            </a:r>
            <a:r>
              <a:rPr sz="1400" b="1" spc="19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3706" y="2268016"/>
            <a:ext cx="4032250" cy="360045"/>
          </a:xfrm>
          <a:prstGeom prst="rect">
            <a:avLst/>
          </a:prstGeom>
          <a:solidFill>
            <a:srgbClr val="009EAC"/>
          </a:solidFill>
        </p:spPr>
        <p:txBody>
          <a:bodyPr vert="horz" wrap="square" lIns="0" tIns="55244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434"/>
              </a:spcBef>
            </a:pPr>
            <a:r>
              <a:rPr sz="1400" b="1" spc="-45" dirty="0">
                <a:solidFill>
                  <a:srgbClr val="FFFFFF"/>
                </a:solidFill>
                <a:latin typeface="Malgun Gothic"/>
                <a:cs typeface="Malgun Gothic"/>
              </a:rPr>
              <a:t>2013년 </a:t>
            </a:r>
            <a:r>
              <a:rPr sz="1400" b="1" spc="-120" dirty="0">
                <a:solidFill>
                  <a:srgbClr val="FFFFFF"/>
                </a:solidFill>
                <a:latin typeface="Malgun Gothic"/>
                <a:cs typeface="Malgun Gothic"/>
              </a:rPr>
              <a:t>울산</a:t>
            </a:r>
            <a:r>
              <a:rPr sz="14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사건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000" y="2699512"/>
            <a:ext cx="3867785" cy="199834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박씨는 의붓딸 </a:t>
            </a:r>
            <a:r>
              <a:rPr sz="1400" b="1" spc="-180" dirty="0">
                <a:solidFill>
                  <a:srgbClr val="231F20"/>
                </a:solidFill>
                <a:latin typeface="Dotum"/>
                <a:cs typeface="Dotum"/>
              </a:rPr>
              <a:t>B양이(사망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당시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20" dirty="0">
                <a:solidFill>
                  <a:srgbClr val="231F20"/>
                </a:solidFill>
                <a:latin typeface="Dotum"/>
                <a:cs typeface="Dotum"/>
              </a:rPr>
              <a:t>9세)</a:t>
            </a:r>
            <a:endParaRPr sz="1400" b="1" dirty="0">
              <a:latin typeface="Dotum"/>
              <a:cs typeface="Dotum"/>
            </a:endParaRPr>
          </a:p>
          <a:p>
            <a:pPr marL="12700" marR="57785">
              <a:lnSpc>
                <a:spcPct val="107200"/>
              </a:lnSpc>
            </a:pP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‘학원에서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늦게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귀가하고, </a:t>
            </a:r>
            <a:r>
              <a:rPr sz="1400" b="1" spc="-220" dirty="0">
                <a:solidFill>
                  <a:srgbClr val="231F20"/>
                </a:solidFill>
                <a:latin typeface="Dotum"/>
                <a:cs typeface="Dotum"/>
              </a:rPr>
              <a:t>거짓말을 한다’는 </a:t>
            </a:r>
            <a:r>
              <a:rPr sz="1400" b="1" spc="-210" dirty="0">
                <a:solidFill>
                  <a:srgbClr val="231F20"/>
                </a:solidFill>
                <a:latin typeface="Dotum"/>
                <a:cs typeface="Dotum"/>
              </a:rPr>
              <a:t>이유로 </a:t>
            </a:r>
            <a:r>
              <a:rPr sz="1400" b="1" spc="-235" dirty="0">
                <a:solidFill>
                  <a:srgbClr val="231F20"/>
                </a:solidFill>
                <a:latin typeface="Dotum"/>
                <a:cs typeface="Dotum"/>
              </a:rPr>
              <a:t>수차례  </a:t>
            </a:r>
            <a:r>
              <a:rPr sz="1400" b="1" spc="-220" dirty="0">
                <a:solidFill>
                  <a:srgbClr val="231F20"/>
                </a:solidFill>
                <a:latin typeface="Dotum"/>
                <a:cs typeface="Dotum"/>
              </a:rPr>
              <a:t>때리거나 </a:t>
            </a:r>
            <a:r>
              <a:rPr sz="1400" b="1" spc="-210" dirty="0">
                <a:solidFill>
                  <a:srgbClr val="231F20"/>
                </a:solidFill>
                <a:latin typeface="Dotum"/>
                <a:cs typeface="Dotum"/>
              </a:rPr>
              <a:t>뜨거운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물을</a:t>
            </a:r>
            <a:r>
              <a:rPr sz="1400" b="1" spc="-28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25" dirty="0">
                <a:solidFill>
                  <a:srgbClr val="231F20"/>
                </a:solidFill>
                <a:latin typeface="Dotum"/>
                <a:cs typeface="Dotum"/>
              </a:rPr>
              <a:t>부음.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‘2천원을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가져가지 않았다고 거짓말을</a:t>
            </a:r>
            <a:r>
              <a:rPr sz="1400" b="1" spc="-1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한다’,</a:t>
            </a:r>
            <a:endParaRPr sz="1400" b="1" dirty="0">
              <a:latin typeface="Dotum"/>
              <a:cs typeface="Dotum"/>
            </a:endParaRPr>
          </a:p>
          <a:p>
            <a:pPr marL="12700" marR="5080">
              <a:lnSpc>
                <a:spcPts val="1800"/>
              </a:lnSpc>
              <a:spcBef>
                <a:spcPts val="80"/>
              </a:spcBef>
            </a:pP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‘친구들과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소풍을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가고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싶다’는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이유로 이양의 머리와 </a:t>
            </a:r>
            <a:r>
              <a:rPr sz="1400" b="1" spc="-204" dirty="0">
                <a:solidFill>
                  <a:srgbClr val="231F20"/>
                </a:solidFill>
                <a:latin typeface="Dotum"/>
                <a:cs typeface="Dotum"/>
              </a:rPr>
              <a:t>가슴 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등을 </a:t>
            </a:r>
            <a:r>
              <a:rPr sz="1400" b="1" spc="-125" dirty="0">
                <a:solidFill>
                  <a:srgbClr val="231F20"/>
                </a:solidFill>
                <a:latin typeface="Dotum"/>
                <a:cs typeface="Dotum"/>
              </a:rPr>
              <a:t>10차례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이상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주먹과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발로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폭행해 숨지게</a:t>
            </a:r>
            <a:r>
              <a:rPr sz="1400" b="1" spc="-2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함.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아동의 갈비뼈 </a:t>
            </a:r>
            <a:r>
              <a:rPr sz="1400" b="1" spc="-95" dirty="0">
                <a:solidFill>
                  <a:srgbClr val="231F20"/>
                </a:solidFill>
                <a:latin typeface="Dotum"/>
                <a:cs typeface="Dotum"/>
              </a:rPr>
              <a:t>24개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중 </a:t>
            </a:r>
            <a:r>
              <a:rPr sz="1400" b="1" spc="-125" dirty="0">
                <a:solidFill>
                  <a:srgbClr val="231F20"/>
                </a:solidFill>
                <a:latin typeface="Dotum"/>
                <a:cs typeface="Dotum"/>
              </a:rPr>
              <a:t>16개가</a:t>
            </a:r>
            <a:r>
              <a:rPr sz="1400" b="1" spc="-27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b="1" spc="-200" dirty="0">
                <a:solidFill>
                  <a:srgbClr val="231F20"/>
                </a:solidFill>
                <a:latin typeface="Dotum"/>
                <a:cs typeface="Dotum"/>
              </a:rPr>
              <a:t>골절됐고,</a:t>
            </a:r>
            <a:endParaRPr sz="1400" b="1" dirty="0">
              <a:latin typeface="Dotum"/>
              <a:cs typeface="Dotum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폭행 </a:t>
            </a:r>
            <a:r>
              <a:rPr sz="1400" b="1" spc="-165" dirty="0">
                <a:solidFill>
                  <a:srgbClr val="231F20"/>
                </a:solidFill>
                <a:latin typeface="Dotum"/>
                <a:cs typeface="Dotum"/>
              </a:rPr>
              <a:t>뒤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멍을 빼기 위해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따뜻한 </a:t>
            </a:r>
            <a:r>
              <a:rPr sz="1400" b="1" spc="-185" dirty="0">
                <a:solidFill>
                  <a:srgbClr val="231F20"/>
                </a:solidFill>
                <a:latin typeface="Dotum"/>
                <a:cs typeface="Dotum"/>
              </a:rPr>
              <a:t>물을 채운 </a:t>
            </a:r>
            <a:r>
              <a:rPr sz="1400" b="1" spc="-190" dirty="0">
                <a:solidFill>
                  <a:srgbClr val="231F20"/>
                </a:solidFill>
                <a:latin typeface="Dotum"/>
                <a:cs typeface="Dotum"/>
              </a:rPr>
              <a:t>욕조에 </a:t>
            </a:r>
            <a:r>
              <a:rPr sz="1400" b="1" spc="-195" dirty="0">
                <a:solidFill>
                  <a:srgbClr val="231F20"/>
                </a:solidFill>
                <a:latin typeface="Dotum"/>
                <a:cs typeface="Dotum"/>
              </a:rPr>
              <a:t>넣음.</a:t>
            </a:r>
            <a:endParaRPr sz="1400" b="1" dirty="0">
              <a:latin typeface="Dotum"/>
              <a:cs typeface="Dot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99347" y="5292986"/>
            <a:ext cx="516828" cy="776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32"/>
          <p:cNvSpPr txBox="1"/>
          <p:nvPr/>
        </p:nvSpPr>
        <p:spPr>
          <a:xfrm>
            <a:off x="3394367" y="148310"/>
            <a:ext cx="39001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5000" b="1" spc="12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50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4500" y="4591100"/>
            <a:ext cx="24720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40" dirty="0">
                <a:solidFill>
                  <a:srgbClr val="FFFFFF"/>
                </a:solidFill>
                <a:latin typeface="Malgun Gothic"/>
                <a:cs typeface="Malgun Gothic"/>
              </a:rPr>
              <a:t>아동학대의</a:t>
            </a:r>
            <a:r>
              <a:rPr sz="3000" b="1" spc="-48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3000" b="1" spc="-355" dirty="0">
                <a:solidFill>
                  <a:srgbClr val="FFFFFF"/>
                </a:solidFill>
                <a:latin typeface="Malgun Gothic"/>
                <a:cs typeface="Malgun Gothic"/>
              </a:rPr>
              <a:t>이해</a:t>
            </a:r>
            <a:endParaRPr sz="30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6006" y="6660005"/>
            <a:ext cx="5400040" cy="900430"/>
          </a:xfrm>
          <a:custGeom>
            <a:avLst/>
            <a:gdLst/>
            <a:ahLst/>
            <a:cxnLst/>
            <a:rect l="l" t="t" r="r" b="b"/>
            <a:pathLst>
              <a:path w="5400040" h="900429">
                <a:moveTo>
                  <a:pt x="5219992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99999"/>
                </a:lnTo>
                <a:lnTo>
                  <a:pt x="5400001" y="899999"/>
                </a:lnTo>
                <a:lnTo>
                  <a:pt x="5400001" y="179997"/>
                </a:lnTo>
                <a:lnTo>
                  <a:pt x="5397189" y="75936"/>
                </a:lnTo>
                <a:lnTo>
                  <a:pt x="5377500" y="22499"/>
                </a:lnTo>
                <a:lnTo>
                  <a:pt x="5324060" y="2812"/>
                </a:lnTo>
                <a:lnTo>
                  <a:pt x="521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32859" y="6968375"/>
            <a:ext cx="301586" cy="15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6975" y="6968376"/>
            <a:ext cx="302577" cy="15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5773" y="7085826"/>
            <a:ext cx="20320" cy="41275"/>
          </a:xfrm>
          <a:custGeom>
            <a:avLst/>
            <a:gdLst/>
            <a:ahLst/>
            <a:cxnLst/>
            <a:rect l="l" t="t" r="r" b="b"/>
            <a:pathLst>
              <a:path w="20320" h="41275">
                <a:moveTo>
                  <a:pt x="19710" y="0"/>
                </a:moveTo>
                <a:lnTo>
                  <a:pt x="0" y="0"/>
                </a:lnTo>
                <a:lnTo>
                  <a:pt x="0" y="40855"/>
                </a:lnTo>
                <a:lnTo>
                  <a:pt x="19710" y="40855"/>
                </a:lnTo>
                <a:lnTo>
                  <a:pt x="1971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82908" y="7077126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5630" y="0"/>
                </a:lnTo>
              </a:path>
            </a:pathLst>
          </a:custGeom>
          <a:ln w="1739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4630" y="703858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94630" y="700746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59">
                <a:moveTo>
                  <a:pt x="0" y="22859"/>
                </a:moveTo>
                <a:lnTo>
                  <a:pt x="19354" y="22859"/>
                </a:lnTo>
                <a:lnTo>
                  <a:pt x="193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4630" y="6999212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186" y="0"/>
                </a:lnTo>
              </a:path>
            </a:pathLst>
          </a:custGeom>
          <a:ln w="1650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4630" y="6970637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0" y="20319"/>
                </a:moveTo>
                <a:lnTo>
                  <a:pt x="19354" y="20319"/>
                </a:lnTo>
                <a:lnTo>
                  <a:pt x="19354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97284" y="7008038"/>
            <a:ext cx="19685" cy="22225"/>
          </a:xfrm>
          <a:custGeom>
            <a:avLst/>
            <a:gdLst/>
            <a:ahLst/>
            <a:cxnLst/>
            <a:rect l="l" t="t" r="r" b="b"/>
            <a:pathLst>
              <a:path w="19685" h="22225">
                <a:moveTo>
                  <a:pt x="19532" y="0"/>
                </a:moveTo>
                <a:lnTo>
                  <a:pt x="0" y="0"/>
                </a:lnTo>
                <a:lnTo>
                  <a:pt x="0" y="21844"/>
                </a:lnTo>
                <a:lnTo>
                  <a:pt x="19532" y="21844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97284" y="6970929"/>
            <a:ext cx="19685" cy="20320"/>
          </a:xfrm>
          <a:custGeom>
            <a:avLst/>
            <a:gdLst/>
            <a:ahLst/>
            <a:cxnLst/>
            <a:rect l="l" t="t" r="r" b="b"/>
            <a:pathLst>
              <a:path w="19685" h="20320">
                <a:moveTo>
                  <a:pt x="19532" y="0"/>
                </a:moveTo>
                <a:lnTo>
                  <a:pt x="0" y="0"/>
                </a:lnTo>
                <a:lnTo>
                  <a:pt x="0" y="20066"/>
                </a:lnTo>
                <a:lnTo>
                  <a:pt x="19532" y="20066"/>
                </a:lnTo>
                <a:lnTo>
                  <a:pt x="19532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39197" y="6849009"/>
            <a:ext cx="386715" cy="380365"/>
          </a:xfrm>
          <a:custGeom>
            <a:avLst/>
            <a:gdLst/>
            <a:ahLst/>
            <a:cxnLst/>
            <a:rect l="l" t="t" r="r" b="b"/>
            <a:pathLst>
              <a:path w="386714" h="380365">
                <a:moveTo>
                  <a:pt x="198221" y="0"/>
                </a:moveTo>
                <a:lnTo>
                  <a:pt x="152779" y="5234"/>
                </a:lnTo>
                <a:lnTo>
                  <a:pt x="111060" y="20145"/>
                </a:lnTo>
                <a:lnTo>
                  <a:pt x="74255" y="43543"/>
                </a:lnTo>
                <a:lnTo>
                  <a:pt x="43555" y="74239"/>
                </a:lnTo>
                <a:lnTo>
                  <a:pt x="20152" y="111043"/>
                </a:lnTo>
                <a:lnTo>
                  <a:pt x="5236" y="152767"/>
                </a:lnTo>
                <a:lnTo>
                  <a:pt x="0" y="198221"/>
                </a:lnTo>
                <a:lnTo>
                  <a:pt x="5680" y="245647"/>
                </a:lnTo>
                <a:lnTo>
                  <a:pt x="21923" y="288793"/>
                </a:lnTo>
                <a:lnTo>
                  <a:pt x="47524" y="325723"/>
                </a:lnTo>
                <a:lnTo>
                  <a:pt x="81285" y="354499"/>
                </a:lnTo>
                <a:lnTo>
                  <a:pt x="122003" y="373185"/>
                </a:lnTo>
                <a:lnTo>
                  <a:pt x="168478" y="379844"/>
                </a:lnTo>
                <a:lnTo>
                  <a:pt x="222195" y="372059"/>
                </a:lnTo>
                <a:lnTo>
                  <a:pt x="266049" y="350407"/>
                </a:lnTo>
                <a:lnTo>
                  <a:pt x="299773" y="317441"/>
                </a:lnTo>
                <a:lnTo>
                  <a:pt x="323100" y="275716"/>
                </a:lnTo>
                <a:lnTo>
                  <a:pt x="328812" y="250263"/>
                </a:lnTo>
                <a:lnTo>
                  <a:pt x="327399" y="236334"/>
                </a:lnTo>
                <a:lnTo>
                  <a:pt x="140271" y="236334"/>
                </a:lnTo>
                <a:lnTo>
                  <a:pt x="115682" y="232000"/>
                </a:lnTo>
                <a:lnTo>
                  <a:pt x="95875" y="220516"/>
                </a:lnTo>
                <a:lnTo>
                  <a:pt x="81407" y="204155"/>
                </a:lnTo>
                <a:lnTo>
                  <a:pt x="72834" y="185191"/>
                </a:lnTo>
                <a:lnTo>
                  <a:pt x="68846" y="156006"/>
                </a:lnTo>
                <a:lnTo>
                  <a:pt x="76217" y="118442"/>
                </a:lnTo>
                <a:lnTo>
                  <a:pt x="97190" y="82851"/>
                </a:lnTo>
                <a:lnTo>
                  <a:pt x="130052" y="52895"/>
                </a:lnTo>
                <a:lnTo>
                  <a:pt x="173093" y="32236"/>
                </a:lnTo>
                <a:lnTo>
                  <a:pt x="224599" y="24536"/>
                </a:lnTo>
                <a:lnTo>
                  <a:pt x="293701" y="24536"/>
                </a:lnTo>
                <a:lnTo>
                  <a:pt x="248553" y="6447"/>
                </a:lnTo>
                <a:lnTo>
                  <a:pt x="198221" y="0"/>
                </a:lnTo>
                <a:close/>
              </a:path>
              <a:path w="386714" h="380365">
                <a:moveTo>
                  <a:pt x="270623" y="172418"/>
                </a:moveTo>
                <a:lnTo>
                  <a:pt x="243539" y="172594"/>
                </a:lnTo>
                <a:lnTo>
                  <a:pt x="218511" y="183431"/>
                </a:lnTo>
                <a:lnTo>
                  <a:pt x="198323" y="204266"/>
                </a:lnTo>
                <a:lnTo>
                  <a:pt x="182882" y="221316"/>
                </a:lnTo>
                <a:lnTo>
                  <a:pt x="166377" y="231001"/>
                </a:lnTo>
                <a:lnTo>
                  <a:pt x="151333" y="235336"/>
                </a:lnTo>
                <a:lnTo>
                  <a:pt x="140271" y="236334"/>
                </a:lnTo>
                <a:lnTo>
                  <a:pt x="327399" y="236334"/>
                </a:lnTo>
                <a:lnTo>
                  <a:pt x="326240" y="224907"/>
                </a:lnTo>
                <a:lnTo>
                  <a:pt x="315567" y="201918"/>
                </a:lnTo>
                <a:lnTo>
                  <a:pt x="296976" y="183565"/>
                </a:lnTo>
                <a:lnTo>
                  <a:pt x="270623" y="172418"/>
                </a:lnTo>
                <a:close/>
              </a:path>
              <a:path w="386714" h="380365">
                <a:moveTo>
                  <a:pt x="293701" y="24536"/>
                </a:moveTo>
                <a:lnTo>
                  <a:pt x="224599" y="24536"/>
                </a:lnTo>
                <a:lnTo>
                  <a:pt x="287652" y="36354"/>
                </a:lnTo>
                <a:lnTo>
                  <a:pt x="335630" y="65341"/>
                </a:lnTo>
                <a:lnTo>
                  <a:pt x="368562" y="101796"/>
                </a:lnTo>
                <a:lnTo>
                  <a:pt x="386473" y="136016"/>
                </a:lnTo>
                <a:lnTo>
                  <a:pt x="385775" y="133908"/>
                </a:lnTo>
                <a:lnTo>
                  <a:pt x="364356" y="90067"/>
                </a:lnTo>
                <a:lnTo>
                  <a:pt x="333256" y="53119"/>
                </a:lnTo>
                <a:lnTo>
                  <a:pt x="294110" y="24700"/>
                </a:lnTo>
                <a:lnTo>
                  <a:pt x="293701" y="24536"/>
                </a:lnTo>
                <a:close/>
              </a:path>
            </a:pathLst>
          </a:custGeom>
          <a:solidFill>
            <a:srgbClr val="003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08044" y="6873544"/>
            <a:ext cx="327660" cy="360680"/>
          </a:xfrm>
          <a:custGeom>
            <a:avLst/>
            <a:gdLst/>
            <a:ahLst/>
            <a:cxnLst/>
            <a:rect l="l" t="t" r="r" b="b"/>
            <a:pathLst>
              <a:path w="327660" h="360679">
                <a:moveTo>
                  <a:pt x="258479" y="35217"/>
                </a:moveTo>
                <a:lnTo>
                  <a:pt x="133273" y="35217"/>
                </a:lnTo>
                <a:lnTo>
                  <a:pt x="176724" y="41055"/>
                </a:lnTo>
                <a:lnTo>
                  <a:pt x="215766" y="57531"/>
                </a:lnTo>
                <a:lnTo>
                  <a:pt x="248843" y="83088"/>
                </a:lnTo>
                <a:lnTo>
                  <a:pt x="274398" y="116165"/>
                </a:lnTo>
                <a:lnTo>
                  <a:pt x="290872" y="155207"/>
                </a:lnTo>
                <a:lnTo>
                  <a:pt x="296710" y="198653"/>
                </a:lnTo>
                <a:lnTo>
                  <a:pt x="289423" y="249590"/>
                </a:lnTo>
                <a:lnTo>
                  <a:pt x="268955" y="294863"/>
                </a:lnTo>
                <a:lnTo>
                  <a:pt x="237393" y="332386"/>
                </a:lnTo>
                <a:lnTo>
                  <a:pt x="196824" y="360070"/>
                </a:lnTo>
                <a:lnTo>
                  <a:pt x="239731" y="338359"/>
                </a:lnTo>
                <a:lnTo>
                  <a:pt x="275814" y="307266"/>
                </a:lnTo>
                <a:lnTo>
                  <a:pt x="303529" y="268410"/>
                </a:lnTo>
                <a:lnTo>
                  <a:pt x="321308" y="223360"/>
                </a:lnTo>
                <a:lnTo>
                  <a:pt x="327583" y="173685"/>
                </a:lnTo>
                <a:lnTo>
                  <a:pt x="327063" y="158834"/>
                </a:lnTo>
                <a:lnTo>
                  <a:pt x="318858" y="115354"/>
                </a:lnTo>
                <a:lnTo>
                  <a:pt x="284461" y="57966"/>
                </a:lnTo>
                <a:lnTo>
                  <a:pt x="258479" y="35217"/>
                </a:lnTo>
                <a:close/>
              </a:path>
              <a:path w="327660" h="360679">
                <a:moveTo>
                  <a:pt x="2291" y="153860"/>
                </a:moveTo>
                <a:lnTo>
                  <a:pt x="2349" y="154292"/>
                </a:lnTo>
                <a:lnTo>
                  <a:pt x="3543" y="159042"/>
                </a:lnTo>
                <a:lnTo>
                  <a:pt x="2291" y="153860"/>
                </a:lnTo>
                <a:close/>
              </a:path>
              <a:path w="327660" h="360679">
                <a:moveTo>
                  <a:pt x="155752" y="0"/>
                </a:moveTo>
                <a:lnTo>
                  <a:pt x="104246" y="7700"/>
                </a:lnTo>
                <a:lnTo>
                  <a:pt x="61206" y="28358"/>
                </a:lnTo>
                <a:lnTo>
                  <a:pt x="28343" y="58314"/>
                </a:lnTo>
                <a:lnTo>
                  <a:pt x="7371" y="93906"/>
                </a:lnTo>
                <a:lnTo>
                  <a:pt x="0" y="131470"/>
                </a:lnTo>
                <a:lnTo>
                  <a:pt x="153" y="139118"/>
                </a:lnTo>
                <a:lnTo>
                  <a:pt x="704" y="145513"/>
                </a:lnTo>
                <a:lnTo>
                  <a:pt x="1789" y="151780"/>
                </a:lnTo>
                <a:lnTo>
                  <a:pt x="2291" y="153860"/>
                </a:lnTo>
                <a:lnTo>
                  <a:pt x="1714" y="149529"/>
                </a:lnTo>
                <a:lnTo>
                  <a:pt x="1825" y="144452"/>
                </a:lnTo>
                <a:lnTo>
                  <a:pt x="12894" y="100427"/>
                </a:lnTo>
                <a:lnTo>
                  <a:pt x="42491" y="65762"/>
                </a:lnTo>
                <a:lnTo>
                  <a:pt x="84589" y="43244"/>
                </a:lnTo>
                <a:lnTo>
                  <a:pt x="133273" y="35217"/>
                </a:lnTo>
                <a:lnTo>
                  <a:pt x="258479" y="35217"/>
                </a:lnTo>
                <a:lnTo>
                  <a:pt x="251854" y="29416"/>
                </a:lnTo>
                <a:lnTo>
                  <a:pt x="208956" y="8267"/>
                </a:lnTo>
                <a:lnTo>
                  <a:pt x="155752" y="0"/>
                </a:lnTo>
                <a:close/>
              </a:path>
            </a:pathLst>
          </a:custGeom>
          <a:solidFill>
            <a:srgbClr val="ED1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105" y="6849005"/>
            <a:ext cx="1663700" cy="350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3415" y="724603"/>
            <a:ext cx="3485515" cy="3721100"/>
          </a:xfrm>
          <a:custGeom>
            <a:avLst/>
            <a:gdLst/>
            <a:ahLst/>
            <a:cxnLst/>
            <a:rect l="l" t="t" r="r" b="b"/>
            <a:pathLst>
              <a:path w="3485515" h="3721100">
                <a:moveTo>
                  <a:pt x="385886" y="1117600"/>
                </a:moveTo>
                <a:lnTo>
                  <a:pt x="265091" y="1117600"/>
                </a:lnTo>
                <a:lnTo>
                  <a:pt x="183255" y="1143000"/>
                </a:lnTo>
                <a:lnTo>
                  <a:pt x="144610" y="1155700"/>
                </a:lnTo>
                <a:lnTo>
                  <a:pt x="108665" y="1181100"/>
                </a:lnTo>
                <a:lnTo>
                  <a:pt x="76308" y="1206500"/>
                </a:lnTo>
                <a:lnTo>
                  <a:pt x="25912" y="1270000"/>
                </a:lnTo>
                <a:lnTo>
                  <a:pt x="9648" y="1320800"/>
                </a:lnTo>
                <a:lnTo>
                  <a:pt x="527" y="1371600"/>
                </a:lnTo>
                <a:lnTo>
                  <a:pt x="0" y="1422400"/>
                </a:lnTo>
                <a:lnTo>
                  <a:pt x="7327" y="1473200"/>
                </a:lnTo>
                <a:lnTo>
                  <a:pt x="21682" y="1511300"/>
                </a:lnTo>
                <a:lnTo>
                  <a:pt x="42234" y="1562100"/>
                </a:lnTo>
                <a:lnTo>
                  <a:pt x="68155" y="1600200"/>
                </a:lnTo>
                <a:lnTo>
                  <a:pt x="98617" y="1625600"/>
                </a:lnTo>
                <a:lnTo>
                  <a:pt x="132790" y="1663700"/>
                </a:lnTo>
                <a:lnTo>
                  <a:pt x="169847" y="1689100"/>
                </a:lnTo>
                <a:lnTo>
                  <a:pt x="208958" y="1714500"/>
                </a:lnTo>
                <a:lnTo>
                  <a:pt x="249295" y="1727200"/>
                </a:lnTo>
                <a:lnTo>
                  <a:pt x="290030" y="1752600"/>
                </a:lnTo>
                <a:lnTo>
                  <a:pt x="330333" y="1765300"/>
                </a:lnTo>
                <a:lnTo>
                  <a:pt x="350778" y="1765300"/>
                </a:lnTo>
                <a:lnTo>
                  <a:pt x="377223" y="1778000"/>
                </a:lnTo>
                <a:lnTo>
                  <a:pt x="446222" y="1803400"/>
                </a:lnTo>
                <a:lnTo>
                  <a:pt x="487828" y="1816100"/>
                </a:lnTo>
                <a:lnTo>
                  <a:pt x="533542" y="1828800"/>
                </a:lnTo>
                <a:lnTo>
                  <a:pt x="582889" y="1841500"/>
                </a:lnTo>
                <a:lnTo>
                  <a:pt x="635395" y="1866900"/>
                </a:lnTo>
                <a:lnTo>
                  <a:pt x="747996" y="1892300"/>
                </a:lnTo>
                <a:lnTo>
                  <a:pt x="807142" y="1917700"/>
                </a:lnTo>
                <a:lnTo>
                  <a:pt x="928761" y="1943100"/>
                </a:lnTo>
                <a:lnTo>
                  <a:pt x="990286" y="1968500"/>
                </a:lnTo>
                <a:lnTo>
                  <a:pt x="1230115" y="2019300"/>
                </a:lnTo>
                <a:lnTo>
                  <a:pt x="1276412" y="2032000"/>
                </a:lnTo>
                <a:lnTo>
                  <a:pt x="1313258" y="2057400"/>
                </a:lnTo>
                <a:lnTo>
                  <a:pt x="1361355" y="2120900"/>
                </a:lnTo>
                <a:lnTo>
                  <a:pt x="1373986" y="2159000"/>
                </a:lnTo>
                <a:lnTo>
                  <a:pt x="1379924" y="2197100"/>
                </a:lnTo>
                <a:lnTo>
                  <a:pt x="1379860" y="2247900"/>
                </a:lnTo>
                <a:lnTo>
                  <a:pt x="1374483" y="2286000"/>
                </a:lnTo>
                <a:lnTo>
                  <a:pt x="1364483" y="2324100"/>
                </a:lnTo>
                <a:lnTo>
                  <a:pt x="1350549" y="2349500"/>
                </a:lnTo>
                <a:lnTo>
                  <a:pt x="1324907" y="2400300"/>
                </a:lnTo>
                <a:lnTo>
                  <a:pt x="1298335" y="2451100"/>
                </a:lnTo>
                <a:lnTo>
                  <a:pt x="1270990" y="2501900"/>
                </a:lnTo>
                <a:lnTo>
                  <a:pt x="1243031" y="2552700"/>
                </a:lnTo>
                <a:lnTo>
                  <a:pt x="1214614" y="2590800"/>
                </a:lnTo>
                <a:lnTo>
                  <a:pt x="1128198" y="2743200"/>
                </a:lnTo>
                <a:lnTo>
                  <a:pt x="1099529" y="2781300"/>
                </a:lnTo>
                <a:lnTo>
                  <a:pt x="1071191" y="2832100"/>
                </a:lnTo>
                <a:lnTo>
                  <a:pt x="1043341" y="2882900"/>
                </a:lnTo>
                <a:lnTo>
                  <a:pt x="1016137" y="2921000"/>
                </a:lnTo>
                <a:lnTo>
                  <a:pt x="964297" y="2997200"/>
                </a:lnTo>
                <a:lnTo>
                  <a:pt x="939976" y="3035300"/>
                </a:lnTo>
                <a:lnTo>
                  <a:pt x="916932" y="3073400"/>
                </a:lnTo>
                <a:lnTo>
                  <a:pt x="895321" y="3111500"/>
                </a:lnTo>
                <a:lnTo>
                  <a:pt x="875303" y="3149600"/>
                </a:lnTo>
                <a:lnTo>
                  <a:pt x="853363" y="3187700"/>
                </a:lnTo>
                <a:lnTo>
                  <a:pt x="834612" y="3225800"/>
                </a:lnTo>
                <a:lnTo>
                  <a:pt x="819255" y="3276600"/>
                </a:lnTo>
                <a:lnTo>
                  <a:pt x="807495" y="3327400"/>
                </a:lnTo>
                <a:lnTo>
                  <a:pt x="799536" y="3365500"/>
                </a:lnTo>
                <a:lnTo>
                  <a:pt x="795582" y="3416300"/>
                </a:lnTo>
                <a:lnTo>
                  <a:pt x="795837" y="3467100"/>
                </a:lnTo>
                <a:lnTo>
                  <a:pt x="800504" y="3505200"/>
                </a:lnTo>
                <a:lnTo>
                  <a:pt x="809787" y="3556000"/>
                </a:lnTo>
                <a:lnTo>
                  <a:pt x="823890" y="3594100"/>
                </a:lnTo>
                <a:lnTo>
                  <a:pt x="843018" y="3632200"/>
                </a:lnTo>
                <a:lnTo>
                  <a:pt x="897158" y="3683000"/>
                </a:lnTo>
                <a:lnTo>
                  <a:pt x="932580" y="3708400"/>
                </a:lnTo>
                <a:lnTo>
                  <a:pt x="982560" y="3721100"/>
                </a:lnTo>
                <a:lnTo>
                  <a:pt x="1119779" y="3721100"/>
                </a:lnTo>
                <a:lnTo>
                  <a:pt x="1161357" y="3708400"/>
                </a:lnTo>
                <a:lnTo>
                  <a:pt x="1200894" y="3695700"/>
                </a:lnTo>
                <a:lnTo>
                  <a:pt x="1238413" y="3670300"/>
                </a:lnTo>
                <a:lnTo>
                  <a:pt x="1273939" y="3632200"/>
                </a:lnTo>
                <a:lnTo>
                  <a:pt x="1307495" y="3606800"/>
                </a:lnTo>
                <a:lnTo>
                  <a:pt x="1339104" y="3568700"/>
                </a:lnTo>
                <a:lnTo>
                  <a:pt x="1368792" y="3530600"/>
                </a:lnTo>
                <a:lnTo>
                  <a:pt x="1396581" y="3492500"/>
                </a:lnTo>
                <a:lnTo>
                  <a:pt x="1422495" y="3454400"/>
                </a:lnTo>
                <a:lnTo>
                  <a:pt x="1452628" y="3403600"/>
                </a:lnTo>
                <a:lnTo>
                  <a:pt x="1483148" y="3340100"/>
                </a:lnTo>
                <a:lnTo>
                  <a:pt x="1544380" y="3238500"/>
                </a:lnTo>
                <a:lnTo>
                  <a:pt x="1574607" y="3187700"/>
                </a:lnTo>
                <a:lnTo>
                  <a:pt x="1604252" y="3136900"/>
                </a:lnTo>
                <a:lnTo>
                  <a:pt x="1633073" y="3086100"/>
                </a:lnTo>
                <a:lnTo>
                  <a:pt x="1660826" y="3035300"/>
                </a:lnTo>
                <a:lnTo>
                  <a:pt x="1687270" y="2984500"/>
                </a:lnTo>
                <a:lnTo>
                  <a:pt x="1712162" y="2933700"/>
                </a:lnTo>
                <a:lnTo>
                  <a:pt x="1735261" y="2895600"/>
                </a:lnTo>
                <a:lnTo>
                  <a:pt x="1756322" y="2857500"/>
                </a:lnTo>
                <a:lnTo>
                  <a:pt x="1775105" y="2819400"/>
                </a:lnTo>
                <a:lnTo>
                  <a:pt x="1791367" y="2781300"/>
                </a:lnTo>
                <a:lnTo>
                  <a:pt x="1804865" y="2755900"/>
                </a:lnTo>
                <a:lnTo>
                  <a:pt x="1815357" y="2730500"/>
                </a:lnTo>
                <a:lnTo>
                  <a:pt x="1843256" y="2679700"/>
                </a:lnTo>
                <a:lnTo>
                  <a:pt x="1871628" y="2641600"/>
                </a:lnTo>
                <a:lnTo>
                  <a:pt x="1899388" y="2628900"/>
                </a:lnTo>
                <a:lnTo>
                  <a:pt x="1925449" y="2616200"/>
                </a:lnTo>
                <a:lnTo>
                  <a:pt x="2542561" y="2616200"/>
                </a:lnTo>
                <a:lnTo>
                  <a:pt x="2546333" y="2540000"/>
                </a:lnTo>
                <a:lnTo>
                  <a:pt x="2550674" y="2476500"/>
                </a:lnTo>
                <a:lnTo>
                  <a:pt x="2553501" y="2425700"/>
                </a:lnTo>
                <a:lnTo>
                  <a:pt x="2556253" y="2374900"/>
                </a:lnTo>
                <a:lnTo>
                  <a:pt x="2559267" y="2324100"/>
                </a:lnTo>
                <a:lnTo>
                  <a:pt x="2562882" y="2273300"/>
                </a:lnTo>
                <a:lnTo>
                  <a:pt x="2567435" y="2222500"/>
                </a:lnTo>
                <a:lnTo>
                  <a:pt x="2573263" y="2171700"/>
                </a:lnTo>
                <a:lnTo>
                  <a:pt x="2580704" y="2120900"/>
                </a:lnTo>
                <a:lnTo>
                  <a:pt x="2590096" y="2070100"/>
                </a:lnTo>
                <a:lnTo>
                  <a:pt x="2601776" y="2019300"/>
                </a:lnTo>
                <a:lnTo>
                  <a:pt x="2616082" y="1981200"/>
                </a:lnTo>
                <a:lnTo>
                  <a:pt x="2633351" y="1943100"/>
                </a:lnTo>
                <a:lnTo>
                  <a:pt x="2653921" y="1905000"/>
                </a:lnTo>
                <a:lnTo>
                  <a:pt x="2678129" y="1866900"/>
                </a:lnTo>
                <a:lnTo>
                  <a:pt x="2738812" y="1816100"/>
                </a:lnTo>
                <a:lnTo>
                  <a:pt x="2963458" y="1689100"/>
                </a:lnTo>
                <a:lnTo>
                  <a:pt x="3007334" y="1663700"/>
                </a:lnTo>
                <a:lnTo>
                  <a:pt x="3050237" y="1638300"/>
                </a:lnTo>
                <a:lnTo>
                  <a:pt x="3091899" y="1612900"/>
                </a:lnTo>
                <a:lnTo>
                  <a:pt x="3132054" y="1587500"/>
                </a:lnTo>
                <a:lnTo>
                  <a:pt x="3170434" y="1562100"/>
                </a:lnTo>
                <a:lnTo>
                  <a:pt x="3206773" y="1536700"/>
                </a:lnTo>
                <a:lnTo>
                  <a:pt x="3291353" y="1473200"/>
                </a:lnTo>
                <a:lnTo>
                  <a:pt x="3335768" y="1435100"/>
                </a:lnTo>
                <a:lnTo>
                  <a:pt x="3374174" y="1409700"/>
                </a:lnTo>
                <a:lnTo>
                  <a:pt x="3406696" y="1371600"/>
                </a:lnTo>
                <a:lnTo>
                  <a:pt x="3424538" y="1346200"/>
                </a:lnTo>
                <a:lnTo>
                  <a:pt x="1372837" y="1346200"/>
                </a:lnTo>
                <a:lnTo>
                  <a:pt x="1337784" y="1333500"/>
                </a:lnTo>
                <a:lnTo>
                  <a:pt x="1209835" y="1333500"/>
                </a:lnTo>
                <a:lnTo>
                  <a:pt x="1159889" y="1320800"/>
                </a:lnTo>
                <a:lnTo>
                  <a:pt x="1106446" y="1320800"/>
                </a:lnTo>
                <a:lnTo>
                  <a:pt x="1049596" y="1308100"/>
                </a:lnTo>
                <a:lnTo>
                  <a:pt x="989430" y="1295400"/>
                </a:lnTo>
                <a:lnTo>
                  <a:pt x="859511" y="1270000"/>
                </a:lnTo>
                <a:lnTo>
                  <a:pt x="789939" y="1244600"/>
                </a:lnTo>
                <a:lnTo>
                  <a:pt x="717413" y="1231900"/>
                </a:lnTo>
                <a:lnTo>
                  <a:pt x="642023" y="1206500"/>
                </a:lnTo>
                <a:lnTo>
                  <a:pt x="563859" y="1181100"/>
                </a:lnTo>
                <a:lnTo>
                  <a:pt x="483012" y="1143000"/>
                </a:lnTo>
                <a:lnTo>
                  <a:pt x="454747" y="1130300"/>
                </a:lnTo>
                <a:lnTo>
                  <a:pt x="422076" y="1130300"/>
                </a:lnTo>
                <a:lnTo>
                  <a:pt x="385886" y="1117600"/>
                </a:lnTo>
                <a:close/>
              </a:path>
              <a:path w="3485515" h="3721100">
                <a:moveTo>
                  <a:pt x="2542561" y="2616200"/>
                </a:moveTo>
                <a:lnTo>
                  <a:pt x="1948726" y="2616200"/>
                </a:lnTo>
                <a:lnTo>
                  <a:pt x="1968134" y="2641600"/>
                </a:lnTo>
                <a:lnTo>
                  <a:pt x="1982586" y="2667000"/>
                </a:lnTo>
                <a:lnTo>
                  <a:pt x="1990996" y="2692400"/>
                </a:lnTo>
                <a:lnTo>
                  <a:pt x="1992280" y="2743200"/>
                </a:lnTo>
                <a:lnTo>
                  <a:pt x="1990435" y="2768600"/>
                </a:lnTo>
                <a:lnTo>
                  <a:pt x="1987849" y="2794000"/>
                </a:lnTo>
                <a:lnTo>
                  <a:pt x="1981044" y="2882900"/>
                </a:lnTo>
                <a:lnTo>
                  <a:pt x="1977118" y="2933700"/>
                </a:lnTo>
                <a:lnTo>
                  <a:pt x="1973038" y="2997200"/>
                </a:lnTo>
                <a:lnTo>
                  <a:pt x="1968952" y="3048000"/>
                </a:lnTo>
                <a:lnTo>
                  <a:pt x="1965006" y="3111500"/>
                </a:lnTo>
                <a:lnTo>
                  <a:pt x="1961347" y="3162300"/>
                </a:lnTo>
                <a:lnTo>
                  <a:pt x="1958121" y="3225800"/>
                </a:lnTo>
                <a:lnTo>
                  <a:pt x="1955476" y="3276600"/>
                </a:lnTo>
                <a:lnTo>
                  <a:pt x="1953558" y="3327400"/>
                </a:lnTo>
                <a:lnTo>
                  <a:pt x="1952514" y="3378200"/>
                </a:lnTo>
                <a:lnTo>
                  <a:pt x="1952491" y="3429000"/>
                </a:lnTo>
                <a:lnTo>
                  <a:pt x="1957637" y="3479800"/>
                </a:lnTo>
                <a:lnTo>
                  <a:pt x="1970632" y="3530600"/>
                </a:lnTo>
                <a:lnTo>
                  <a:pt x="1990526" y="3581400"/>
                </a:lnTo>
                <a:lnTo>
                  <a:pt x="2016371" y="3619500"/>
                </a:lnTo>
                <a:lnTo>
                  <a:pt x="2047217" y="3644900"/>
                </a:lnTo>
                <a:lnTo>
                  <a:pt x="2082118" y="3670300"/>
                </a:lnTo>
                <a:lnTo>
                  <a:pt x="2120123" y="3683000"/>
                </a:lnTo>
                <a:lnTo>
                  <a:pt x="2160284" y="3695700"/>
                </a:lnTo>
                <a:lnTo>
                  <a:pt x="2255478" y="3695700"/>
                </a:lnTo>
                <a:lnTo>
                  <a:pt x="2301785" y="3683000"/>
                </a:lnTo>
                <a:lnTo>
                  <a:pt x="2341220" y="3670300"/>
                </a:lnTo>
                <a:lnTo>
                  <a:pt x="2402062" y="3644900"/>
                </a:lnTo>
                <a:lnTo>
                  <a:pt x="2443178" y="3581400"/>
                </a:lnTo>
                <a:lnTo>
                  <a:pt x="2457956" y="3543300"/>
                </a:lnTo>
                <a:lnTo>
                  <a:pt x="2469743" y="3505200"/>
                </a:lnTo>
                <a:lnTo>
                  <a:pt x="2479186" y="3467100"/>
                </a:lnTo>
                <a:lnTo>
                  <a:pt x="2486932" y="3416300"/>
                </a:lnTo>
                <a:lnTo>
                  <a:pt x="2493627" y="3365500"/>
                </a:lnTo>
                <a:lnTo>
                  <a:pt x="2499918" y="3302000"/>
                </a:lnTo>
                <a:lnTo>
                  <a:pt x="2506452" y="3238500"/>
                </a:lnTo>
                <a:lnTo>
                  <a:pt x="2510596" y="3187700"/>
                </a:lnTo>
                <a:lnTo>
                  <a:pt x="2514199" y="3149600"/>
                </a:lnTo>
                <a:lnTo>
                  <a:pt x="2517347" y="3111500"/>
                </a:lnTo>
                <a:lnTo>
                  <a:pt x="2520126" y="3060700"/>
                </a:lnTo>
                <a:lnTo>
                  <a:pt x="2522619" y="3022600"/>
                </a:lnTo>
                <a:lnTo>
                  <a:pt x="2524913" y="2984500"/>
                </a:lnTo>
                <a:lnTo>
                  <a:pt x="2527094" y="2933700"/>
                </a:lnTo>
                <a:lnTo>
                  <a:pt x="2529245" y="2882900"/>
                </a:lnTo>
                <a:lnTo>
                  <a:pt x="2531454" y="2832100"/>
                </a:lnTo>
                <a:lnTo>
                  <a:pt x="2533804" y="2781300"/>
                </a:lnTo>
                <a:lnTo>
                  <a:pt x="2536382" y="2730500"/>
                </a:lnTo>
                <a:lnTo>
                  <a:pt x="2539273" y="2667000"/>
                </a:lnTo>
                <a:lnTo>
                  <a:pt x="2542561" y="2616200"/>
                </a:lnTo>
                <a:close/>
              </a:path>
              <a:path w="3485515" h="3721100">
                <a:moveTo>
                  <a:pt x="1987835" y="0"/>
                </a:moveTo>
                <a:lnTo>
                  <a:pt x="1916034" y="0"/>
                </a:lnTo>
                <a:lnTo>
                  <a:pt x="1708747" y="63500"/>
                </a:lnTo>
                <a:lnTo>
                  <a:pt x="1670014" y="88900"/>
                </a:lnTo>
                <a:lnTo>
                  <a:pt x="1632799" y="114300"/>
                </a:lnTo>
                <a:lnTo>
                  <a:pt x="1597366" y="152400"/>
                </a:lnTo>
                <a:lnTo>
                  <a:pt x="1563975" y="177800"/>
                </a:lnTo>
                <a:lnTo>
                  <a:pt x="1532887" y="215900"/>
                </a:lnTo>
                <a:lnTo>
                  <a:pt x="1504366" y="254000"/>
                </a:lnTo>
                <a:lnTo>
                  <a:pt x="1478672" y="292100"/>
                </a:lnTo>
                <a:lnTo>
                  <a:pt x="1456067" y="330200"/>
                </a:lnTo>
                <a:lnTo>
                  <a:pt x="1436813" y="368300"/>
                </a:lnTo>
                <a:lnTo>
                  <a:pt x="1421172" y="406400"/>
                </a:lnTo>
                <a:lnTo>
                  <a:pt x="1409406" y="457200"/>
                </a:lnTo>
                <a:lnTo>
                  <a:pt x="1401775" y="495300"/>
                </a:lnTo>
                <a:lnTo>
                  <a:pt x="1398543" y="546100"/>
                </a:lnTo>
                <a:lnTo>
                  <a:pt x="1399655" y="596900"/>
                </a:lnTo>
                <a:lnTo>
                  <a:pt x="1405310" y="647700"/>
                </a:lnTo>
                <a:lnTo>
                  <a:pt x="1415298" y="698500"/>
                </a:lnTo>
                <a:lnTo>
                  <a:pt x="1429411" y="736600"/>
                </a:lnTo>
                <a:lnTo>
                  <a:pt x="1447440" y="787400"/>
                </a:lnTo>
                <a:lnTo>
                  <a:pt x="1469175" y="825500"/>
                </a:lnTo>
                <a:lnTo>
                  <a:pt x="1494406" y="863600"/>
                </a:lnTo>
                <a:lnTo>
                  <a:pt x="1522926" y="901700"/>
                </a:lnTo>
                <a:lnTo>
                  <a:pt x="1569990" y="977900"/>
                </a:lnTo>
                <a:lnTo>
                  <a:pt x="1605978" y="1041400"/>
                </a:lnTo>
                <a:lnTo>
                  <a:pt x="1631680" y="1092200"/>
                </a:lnTo>
                <a:lnTo>
                  <a:pt x="1647889" y="1143000"/>
                </a:lnTo>
                <a:lnTo>
                  <a:pt x="1655394" y="1181100"/>
                </a:lnTo>
                <a:lnTo>
                  <a:pt x="1654988" y="1219200"/>
                </a:lnTo>
                <a:lnTo>
                  <a:pt x="1633602" y="1270000"/>
                </a:lnTo>
                <a:lnTo>
                  <a:pt x="1590060" y="1295400"/>
                </a:lnTo>
                <a:lnTo>
                  <a:pt x="1530688" y="1320800"/>
                </a:lnTo>
                <a:lnTo>
                  <a:pt x="1497044" y="1333500"/>
                </a:lnTo>
                <a:lnTo>
                  <a:pt x="1403939" y="1333500"/>
                </a:lnTo>
                <a:lnTo>
                  <a:pt x="1372837" y="1346200"/>
                </a:lnTo>
                <a:lnTo>
                  <a:pt x="3424538" y="1346200"/>
                </a:lnTo>
                <a:lnTo>
                  <a:pt x="3433459" y="1333500"/>
                </a:lnTo>
                <a:lnTo>
                  <a:pt x="3454586" y="1295400"/>
                </a:lnTo>
                <a:lnTo>
                  <a:pt x="3470202" y="1257300"/>
                </a:lnTo>
                <a:lnTo>
                  <a:pt x="3472759" y="1244600"/>
                </a:lnTo>
                <a:lnTo>
                  <a:pt x="2439816" y="1244600"/>
                </a:lnTo>
                <a:lnTo>
                  <a:pt x="2400219" y="1231900"/>
                </a:lnTo>
                <a:lnTo>
                  <a:pt x="2369345" y="1219200"/>
                </a:lnTo>
                <a:lnTo>
                  <a:pt x="2346943" y="1206500"/>
                </a:lnTo>
                <a:lnTo>
                  <a:pt x="2332766" y="1181100"/>
                </a:lnTo>
                <a:lnTo>
                  <a:pt x="2326565" y="1155700"/>
                </a:lnTo>
                <a:lnTo>
                  <a:pt x="2328090" y="1117600"/>
                </a:lnTo>
                <a:lnTo>
                  <a:pt x="2337095" y="1079500"/>
                </a:lnTo>
                <a:lnTo>
                  <a:pt x="2353328" y="1028700"/>
                </a:lnTo>
                <a:lnTo>
                  <a:pt x="2376543" y="965200"/>
                </a:lnTo>
                <a:lnTo>
                  <a:pt x="2406491" y="901700"/>
                </a:lnTo>
                <a:lnTo>
                  <a:pt x="2431348" y="850900"/>
                </a:lnTo>
                <a:lnTo>
                  <a:pt x="2451278" y="800100"/>
                </a:lnTo>
                <a:lnTo>
                  <a:pt x="2466788" y="749300"/>
                </a:lnTo>
                <a:lnTo>
                  <a:pt x="2478382" y="711200"/>
                </a:lnTo>
                <a:lnTo>
                  <a:pt x="2486568" y="673100"/>
                </a:lnTo>
                <a:lnTo>
                  <a:pt x="2491851" y="635000"/>
                </a:lnTo>
                <a:lnTo>
                  <a:pt x="2494738" y="584200"/>
                </a:lnTo>
                <a:lnTo>
                  <a:pt x="2495734" y="546100"/>
                </a:lnTo>
                <a:lnTo>
                  <a:pt x="2494105" y="495300"/>
                </a:lnTo>
                <a:lnTo>
                  <a:pt x="2488747" y="444500"/>
                </a:lnTo>
                <a:lnTo>
                  <a:pt x="2479773" y="393700"/>
                </a:lnTo>
                <a:lnTo>
                  <a:pt x="2467296" y="355600"/>
                </a:lnTo>
                <a:lnTo>
                  <a:pt x="2451427" y="304800"/>
                </a:lnTo>
                <a:lnTo>
                  <a:pt x="2432281" y="266700"/>
                </a:lnTo>
                <a:lnTo>
                  <a:pt x="2409969" y="228600"/>
                </a:lnTo>
                <a:lnTo>
                  <a:pt x="2384604" y="190500"/>
                </a:lnTo>
                <a:lnTo>
                  <a:pt x="2325166" y="139700"/>
                </a:lnTo>
                <a:lnTo>
                  <a:pt x="2291319" y="101600"/>
                </a:lnTo>
                <a:lnTo>
                  <a:pt x="2254869" y="76200"/>
                </a:lnTo>
                <a:lnTo>
                  <a:pt x="2215930" y="63500"/>
                </a:lnTo>
                <a:lnTo>
                  <a:pt x="2174614" y="38100"/>
                </a:lnTo>
                <a:lnTo>
                  <a:pt x="2131034" y="25400"/>
                </a:lnTo>
                <a:lnTo>
                  <a:pt x="2085302" y="12700"/>
                </a:lnTo>
                <a:lnTo>
                  <a:pt x="2037532" y="12700"/>
                </a:lnTo>
                <a:lnTo>
                  <a:pt x="1987835" y="0"/>
                </a:lnTo>
                <a:close/>
              </a:path>
              <a:path w="3485515" h="3721100">
                <a:moveTo>
                  <a:pt x="3285907" y="914400"/>
                </a:moveTo>
                <a:lnTo>
                  <a:pt x="3239695" y="927100"/>
                </a:lnTo>
                <a:lnTo>
                  <a:pt x="3188343" y="939800"/>
                </a:lnTo>
                <a:lnTo>
                  <a:pt x="3131762" y="965200"/>
                </a:lnTo>
                <a:lnTo>
                  <a:pt x="3069863" y="990600"/>
                </a:lnTo>
                <a:lnTo>
                  <a:pt x="2769905" y="1143000"/>
                </a:lnTo>
                <a:lnTo>
                  <a:pt x="2575717" y="1219200"/>
                </a:lnTo>
                <a:lnTo>
                  <a:pt x="2471089" y="1244600"/>
                </a:lnTo>
                <a:lnTo>
                  <a:pt x="3472759" y="1244600"/>
                </a:lnTo>
                <a:lnTo>
                  <a:pt x="3480431" y="1206500"/>
                </a:lnTo>
                <a:lnTo>
                  <a:pt x="3485399" y="1168400"/>
                </a:lnTo>
                <a:lnTo>
                  <a:pt x="3485229" y="1117600"/>
                </a:lnTo>
                <a:lnTo>
                  <a:pt x="3481264" y="1079500"/>
                </a:lnTo>
                <a:lnTo>
                  <a:pt x="3460233" y="1016000"/>
                </a:lnTo>
                <a:lnTo>
                  <a:pt x="3421138" y="965200"/>
                </a:lnTo>
                <a:lnTo>
                  <a:pt x="3394595" y="952500"/>
                </a:lnTo>
                <a:lnTo>
                  <a:pt x="3363268" y="927100"/>
                </a:lnTo>
                <a:lnTo>
                  <a:pt x="3327068" y="927100"/>
                </a:lnTo>
                <a:lnTo>
                  <a:pt x="3285907" y="91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pc="229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3772" y="1216168"/>
            <a:ext cx="1216025" cy="69405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9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아동인권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400" b="1" spc="-150" dirty="0">
                <a:solidFill>
                  <a:srgbClr val="6D6E71"/>
                </a:solidFill>
                <a:latin typeface="Malgun Gothic"/>
                <a:cs typeface="Malgun Gothic"/>
              </a:rPr>
              <a:t>UN아동권리협약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7302" y="5840501"/>
            <a:ext cx="512826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0"/>
              </a:spcBef>
              <a:buSzPct val="95000"/>
              <a:buFont typeface="Calibri"/>
              <a:buChar char="•"/>
              <a:tabLst>
                <a:tab pos="247015" algn="l"/>
              </a:tabLst>
            </a:pP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아동이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권리의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0" dirty="0">
                <a:solidFill>
                  <a:srgbClr val="231F20"/>
                </a:solidFill>
                <a:latin typeface="Dotum"/>
                <a:cs typeface="Dotum"/>
              </a:rPr>
              <a:t>주체인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35" dirty="0">
                <a:solidFill>
                  <a:srgbClr val="231F20"/>
                </a:solidFill>
                <a:latin typeface="Dotum"/>
                <a:cs typeface="Dotum"/>
              </a:rPr>
              <a:t>‘인간’으로서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195" dirty="0">
                <a:solidFill>
                  <a:srgbClr val="231F20"/>
                </a:solidFill>
                <a:latin typeface="Dotum"/>
                <a:cs typeface="Dotum"/>
              </a:rPr>
              <a:t>인식되기</a:t>
            </a:r>
            <a:r>
              <a:rPr sz="20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Dotum"/>
                <a:cs typeface="Dotum"/>
              </a:rPr>
              <a:t>시작</a:t>
            </a:r>
            <a:endParaRPr sz="2000" b="1" dirty="0">
              <a:latin typeface="Dotum"/>
              <a:cs typeface="Dotum"/>
            </a:endParaRPr>
          </a:p>
          <a:p>
            <a:pPr marL="247015" indent="-234315">
              <a:lnSpc>
                <a:spcPct val="100000"/>
              </a:lnSpc>
              <a:buSzPct val="95000"/>
              <a:buFont typeface="Calibri"/>
              <a:buChar char="•"/>
              <a:tabLst>
                <a:tab pos="247015" algn="l"/>
              </a:tabLst>
            </a:pPr>
            <a:r>
              <a:rPr sz="2000" b="1" spc="-195" dirty="0">
                <a:solidFill>
                  <a:srgbClr val="231F20"/>
                </a:solidFill>
                <a:latin typeface="Dotum"/>
                <a:cs typeface="Dotum"/>
              </a:rPr>
              <a:t>대부분의 나라에서</a:t>
            </a:r>
            <a:r>
              <a:rPr sz="2000" b="1" spc="-43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Dotum"/>
                <a:cs typeface="Dotum"/>
              </a:rPr>
              <a:t>비준</a:t>
            </a:r>
            <a:endParaRPr sz="2000" b="1" dirty="0">
              <a:latin typeface="Dotum"/>
              <a:cs typeface="Dotum"/>
            </a:endParaRPr>
          </a:p>
          <a:p>
            <a:pPr marL="247015" indent="-234315">
              <a:lnSpc>
                <a:spcPct val="100000"/>
              </a:lnSpc>
              <a:spcBef>
                <a:spcPts val="240"/>
              </a:spcBef>
              <a:buClr>
                <a:srgbClr val="231F20"/>
              </a:buClr>
              <a:buSzPct val="86363"/>
              <a:buFont typeface="Calibri"/>
              <a:buChar char="•"/>
              <a:tabLst>
                <a:tab pos="247015" algn="l"/>
              </a:tabLst>
            </a:pPr>
            <a:r>
              <a:rPr sz="2200" b="1" spc="-215" dirty="0">
                <a:solidFill>
                  <a:srgbClr val="ED1A3A"/>
                </a:solidFill>
                <a:latin typeface="Malgun Gothic"/>
                <a:cs typeface="Malgun Gothic"/>
              </a:rPr>
              <a:t>국내법과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210" dirty="0">
                <a:solidFill>
                  <a:srgbClr val="ED1A3A"/>
                </a:solidFill>
                <a:latin typeface="Malgun Gothic"/>
                <a:cs typeface="Malgun Gothic"/>
              </a:rPr>
              <a:t>동일한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190" dirty="0">
                <a:solidFill>
                  <a:srgbClr val="ED1A3A"/>
                </a:solidFill>
                <a:latin typeface="Malgun Gothic"/>
                <a:cs typeface="Malgun Gothic"/>
              </a:rPr>
              <a:t>효력</a:t>
            </a:r>
            <a:r>
              <a:rPr sz="2200" b="1" spc="-385" dirty="0">
                <a:solidFill>
                  <a:srgbClr val="ED1A3A"/>
                </a:solidFill>
                <a:latin typeface="Malgun Gothic"/>
                <a:cs typeface="Malgun Gothic"/>
              </a:rPr>
              <a:t> </a:t>
            </a:r>
            <a:r>
              <a:rPr sz="2200" b="1" spc="-245" dirty="0">
                <a:solidFill>
                  <a:srgbClr val="ED1A3A"/>
                </a:solidFill>
                <a:latin typeface="Malgun Gothic"/>
                <a:cs typeface="Malgun Gothic"/>
              </a:rPr>
              <a:t>발휘</a:t>
            </a:r>
            <a:endParaRPr sz="2200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0341" y="2304233"/>
            <a:ext cx="2294890" cy="7029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2200" b="1" spc="-25" dirty="0">
                <a:solidFill>
                  <a:srgbClr val="231F20"/>
                </a:solidFill>
                <a:latin typeface="Malgun Gothic"/>
                <a:cs typeface="Malgun Gothic"/>
              </a:rPr>
              <a:t>1989.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" dirty="0">
                <a:solidFill>
                  <a:srgbClr val="231F20"/>
                </a:solidFill>
                <a:latin typeface="Malgun Gothic"/>
                <a:cs typeface="Malgun Gothic"/>
              </a:rPr>
              <a:t>11.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5" dirty="0">
                <a:solidFill>
                  <a:srgbClr val="231F20"/>
                </a:solidFill>
                <a:latin typeface="Malgun Gothic"/>
                <a:cs typeface="Malgun Gothic"/>
              </a:rPr>
              <a:t>20</a:t>
            </a:r>
            <a:endParaRPr sz="2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2000" b="1" spc="-175" dirty="0">
                <a:solidFill>
                  <a:srgbClr val="231F20"/>
                </a:solidFill>
                <a:latin typeface="Malgun Gothic"/>
                <a:cs typeface="Malgun Gothic"/>
              </a:rPr>
              <a:t>UN총회 </a:t>
            </a:r>
            <a:r>
              <a:rPr sz="20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만장일치</a:t>
            </a:r>
            <a:r>
              <a:rPr sz="2000" b="1" spc="-59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채택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8415" y="11"/>
            <a:ext cx="3264003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3" y="11"/>
            <a:ext cx="3231567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29" name="object 229"/>
          <p:cNvSpPr txBox="1"/>
          <p:nvPr/>
        </p:nvSpPr>
        <p:spPr>
          <a:xfrm>
            <a:off x="6893306" y="2323871"/>
            <a:ext cx="195072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231F20"/>
                </a:solidFill>
                <a:latin typeface="Malgun Gothic"/>
                <a:cs typeface="Malgun Gothic"/>
              </a:rPr>
              <a:t>1991.</a:t>
            </a:r>
            <a:r>
              <a:rPr sz="2200" b="1" spc="-39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200" b="1" spc="-55" dirty="0">
                <a:solidFill>
                  <a:srgbClr val="231F20"/>
                </a:solidFill>
                <a:latin typeface="Malgun Gothic"/>
                <a:cs typeface="Malgun Gothic"/>
              </a:rPr>
              <a:t>11</a:t>
            </a:r>
            <a:endParaRPr sz="2200" dirty="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spc="-195" dirty="0">
                <a:solidFill>
                  <a:srgbClr val="231F20"/>
                </a:solidFill>
                <a:latin typeface="Malgun Gothic"/>
                <a:cs typeface="Malgun Gothic"/>
              </a:rPr>
              <a:t>대한민국 </a:t>
            </a:r>
            <a:r>
              <a:rPr sz="2000" b="1" spc="-170" dirty="0">
                <a:solidFill>
                  <a:srgbClr val="231F20"/>
                </a:solidFill>
                <a:latin typeface="Malgun Gothic"/>
                <a:cs typeface="Malgun Gothic"/>
              </a:rPr>
              <a:t>협약</a:t>
            </a:r>
            <a:r>
              <a:rPr sz="2000" b="1" spc="-58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220" dirty="0">
                <a:solidFill>
                  <a:srgbClr val="231F20"/>
                </a:solidFill>
                <a:latin typeface="Malgun Gothic"/>
                <a:cs typeface="Malgun Gothic"/>
              </a:rPr>
              <a:t>가입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98395" y="5375211"/>
            <a:ext cx="1911096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05990" y="3252685"/>
            <a:ext cx="2247607" cy="2247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5990" y="3252673"/>
            <a:ext cx="2247595" cy="22476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017766" y="5315584"/>
            <a:ext cx="1911083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03643" y="3220859"/>
            <a:ext cx="2242820" cy="2235200"/>
          </a:xfrm>
          <a:custGeom>
            <a:avLst/>
            <a:gdLst/>
            <a:ahLst/>
            <a:cxnLst/>
            <a:rect l="l" t="t" r="r" b="b"/>
            <a:pathLst>
              <a:path w="2242820" h="2235200">
                <a:moveTo>
                  <a:pt x="1312602" y="2222500"/>
                </a:moveTo>
                <a:lnTo>
                  <a:pt x="930141" y="2222500"/>
                </a:lnTo>
                <a:lnTo>
                  <a:pt x="977071" y="2235200"/>
                </a:lnTo>
                <a:lnTo>
                  <a:pt x="1265672" y="2235200"/>
                </a:lnTo>
                <a:lnTo>
                  <a:pt x="1312602" y="2222500"/>
                </a:lnTo>
                <a:close/>
              </a:path>
              <a:path w="2242820" h="2235200">
                <a:moveTo>
                  <a:pt x="1265672" y="0"/>
                </a:moveTo>
                <a:lnTo>
                  <a:pt x="977071" y="0"/>
                </a:lnTo>
                <a:lnTo>
                  <a:pt x="793456" y="50800"/>
                </a:lnTo>
                <a:lnTo>
                  <a:pt x="663807" y="88900"/>
                </a:lnTo>
                <a:lnTo>
                  <a:pt x="622350" y="114300"/>
                </a:lnTo>
                <a:lnTo>
                  <a:pt x="581844" y="139700"/>
                </a:lnTo>
                <a:lnTo>
                  <a:pt x="542330" y="152400"/>
                </a:lnTo>
                <a:lnTo>
                  <a:pt x="503850" y="177800"/>
                </a:lnTo>
                <a:lnTo>
                  <a:pt x="466447" y="203200"/>
                </a:lnTo>
                <a:lnTo>
                  <a:pt x="430161" y="241300"/>
                </a:lnTo>
                <a:lnTo>
                  <a:pt x="395037" y="266700"/>
                </a:lnTo>
                <a:lnTo>
                  <a:pt x="361115" y="292100"/>
                </a:lnTo>
                <a:lnTo>
                  <a:pt x="328437" y="330200"/>
                </a:lnTo>
                <a:lnTo>
                  <a:pt x="297047" y="355600"/>
                </a:lnTo>
                <a:lnTo>
                  <a:pt x="266985" y="393700"/>
                </a:lnTo>
                <a:lnTo>
                  <a:pt x="238294" y="431800"/>
                </a:lnTo>
                <a:lnTo>
                  <a:pt x="211015" y="469900"/>
                </a:lnTo>
                <a:lnTo>
                  <a:pt x="185192" y="495300"/>
                </a:lnTo>
                <a:lnTo>
                  <a:pt x="160866" y="546100"/>
                </a:lnTo>
                <a:lnTo>
                  <a:pt x="138079" y="584200"/>
                </a:lnTo>
                <a:lnTo>
                  <a:pt x="116873" y="622300"/>
                </a:lnTo>
                <a:lnTo>
                  <a:pt x="97290" y="660400"/>
                </a:lnTo>
                <a:lnTo>
                  <a:pt x="79373" y="698500"/>
                </a:lnTo>
                <a:lnTo>
                  <a:pt x="63163" y="749300"/>
                </a:lnTo>
                <a:lnTo>
                  <a:pt x="48703" y="787400"/>
                </a:lnTo>
                <a:lnTo>
                  <a:pt x="36034" y="838200"/>
                </a:lnTo>
                <a:lnTo>
                  <a:pt x="25199" y="876300"/>
                </a:lnTo>
                <a:lnTo>
                  <a:pt x="16239" y="927100"/>
                </a:lnTo>
                <a:lnTo>
                  <a:pt x="9197" y="977900"/>
                </a:lnTo>
                <a:lnTo>
                  <a:pt x="4116" y="1028700"/>
                </a:lnTo>
                <a:lnTo>
                  <a:pt x="1036" y="1066800"/>
                </a:lnTo>
                <a:lnTo>
                  <a:pt x="0" y="1117600"/>
                </a:lnTo>
                <a:lnTo>
                  <a:pt x="1036" y="1168400"/>
                </a:lnTo>
                <a:lnTo>
                  <a:pt x="4116" y="1219200"/>
                </a:lnTo>
                <a:lnTo>
                  <a:pt x="9197" y="1270000"/>
                </a:lnTo>
                <a:lnTo>
                  <a:pt x="16239" y="1308100"/>
                </a:lnTo>
                <a:lnTo>
                  <a:pt x="25199" y="1358900"/>
                </a:lnTo>
                <a:lnTo>
                  <a:pt x="36034" y="1397000"/>
                </a:lnTo>
                <a:lnTo>
                  <a:pt x="48703" y="1447800"/>
                </a:lnTo>
                <a:lnTo>
                  <a:pt x="63163" y="1485900"/>
                </a:lnTo>
                <a:lnTo>
                  <a:pt x="79373" y="1536700"/>
                </a:lnTo>
                <a:lnTo>
                  <a:pt x="97290" y="1574800"/>
                </a:lnTo>
                <a:lnTo>
                  <a:pt x="116873" y="1612900"/>
                </a:lnTo>
                <a:lnTo>
                  <a:pt x="138079" y="1663700"/>
                </a:lnTo>
                <a:lnTo>
                  <a:pt x="160866" y="1701800"/>
                </a:lnTo>
                <a:lnTo>
                  <a:pt x="185192" y="1739900"/>
                </a:lnTo>
                <a:lnTo>
                  <a:pt x="211015" y="1778000"/>
                </a:lnTo>
                <a:lnTo>
                  <a:pt x="238294" y="1816100"/>
                </a:lnTo>
                <a:lnTo>
                  <a:pt x="266985" y="1841500"/>
                </a:lnTo>
                <a:lnTo>
                  <a:pt x="297047" y="1879600"/>
                </a:lnTo>
                <a:lnTo>
                  <a:pt x="328437" y="1917700"/>
                </a:lnTo>
                <a:lnTo>
                  <a:pt x="361115" y="1943100"/>
                </a:lnTo>
                <a:lnTo>
                  <a:pt x="395037" y="1968500"/>
                </a:lnTo>
                <a:lnTo>
                  <a:pt x="430161" y="2006600"/>
                </a:lnTo>
                <a:lnTo>
                  <a:pt x="466447" y="2032000"/>
                </a:lnTo>
                <a:lnTo>
                  <a:pt x="503850" y="2057400"/>
                </a:lnTo>
                <a:lnTo>
                  <a:pt x="542330" y="2082800"/>
                </a:lnTo>
                <a:lnTo>
                  <a:pt x="581844" y="2108200"/>
                </a:lnTo>
                <a:lnTo>
                  <a:pt x="622350" y="2120900"/>
                </a:lnTo>
                <a:lnTo>
                  <a:pt x="663807" y="2146300"/>
                </a:lnTo>
                <a:lnTo>
                  <a:pt x="706171" y="2159000"/>
                </a:lnTo>
                <a:lnTo>
                  <a:pt x="749401" y="2184400"/>
                </a:lnTo>
                <a:lnTo>
                  <a:pt x="883868" y="2222500"/>
                </a:lnTo>
                <a:lnTo>
                  <a:pt x="1358876" y="2222500"/>
                </a:lnTo>
                <a:lnTo>
                  <a:pt x="1493343" y="2184400"/>
                </a:lnTo>
                <a:lnTo>
                  <a:pt x="1536574" y="2159000"/>
                </a:lnTo>
                <a:lnTo>
                  <a:pt x="1578938" y="2146300"/>
                </a:lnTo>
                <a:lnTo>
                  <a:pt x="1620395" y="2120900"/>
                </a:lnTo>
                <a:lnTo>
                  <a:pt x="1660902" y="2108200"/>
                </a:lnTo>
                <a:lnTo>
                  <a:pt x="1700416" y="2082800"/>
                </a:lnTo>
                <a:lnTo>
                  <a:pt x="1738897" y="2057400"/>
                </a:lnTo>
                <a:lnTo>
                  <a:pt x="1776301" y="2032000"/>
                </a:lnTo>
                <a:lnTo>
                  <a:pt x="1812586" y="2006600"/>
                </a:lnTo>
                <a:lnTo>
                  <a:pt x="1847711" y="1968500"/>
                </a:lnTo>
                <a:lnTo>
                  <a:pt x="1881634" y="1943100"/>
                </a:lnTo>
                <a:lnTo>
                  <a:pt x="1914312" y="1917700"/>
                </a:lnTo>
                <a:lnTo>
                  <a:pt x="1945703" y="1879600"/>
                </a:lnTo>
                <a:lnTo>
                  <a:pt x="1975765" y="1841500"/>
                </a:lnTo>
                <a:lnTo>
                  <a:pt x="2004457" y="1816100"/>
                </a:lnTo>
                <a:lnTo>
                  <a:pt x="2031736" y="1778000"/>
                </a:lnTo>
                <a:lnTo>
                  <a:pt x="2057560" y="1739900"/>
                </a:lnTo>
                <a:lnTo>
                  <a:pt x="2081886" y="1701800"/>
                </a:lnTo>
                <a:lnTo>
                  <a:pt x="2097078" y="1676400"/>
                </a:lnTo>
                <a:lnTo>
                  <a:pt x="599998" y="1676400"/>
                </a:lnTo>
                <a:lnTo>
                  <a:pt x="409320" y="1397000"/>
                </a:lnTo>
                <a:lnTo>
                  <a:pt x="456971" y="1358900"/>
                </a:lnTo>
                <a:lnTo>
                  <a:pt x="489587" y="1358900"/>
                </a:lnTo>
                <a:lnTo>
                  <a:pt x="480847" y="1346200"/>
                </a:lnTo>
                <a:lnTo>
                  <a:pt x="528497" y="1308100"/>
                </a:lnTo>
                <a:lnTo>
                  <a:pt x="560638" y="1308100"/>
                </a:lnTo>
                <a:lnTo>
                  <a:pt x="552348" y="1295400"/>
                </a:lnTo>
                <a:lnTo>
                  <a:pt x="599998" y="1270000"/>
                </a:lnTo>
                <a:lnTo>
                  <a:pt x="816649" y="1270000"/>
                </a:lnTo>
                <a:lnTo>
                  <a:pt x="799833" y="1231900"/>
                </a:lnTo>
                <a:lnTo>
                  <a:pt x="788214" y="1193800"/>
                </a:lnTo>
                <a:lnTo>
                  <a:pt x="781900" y="1155700"/>
                </a:lnTo>
                <a:lnTo>
                  <a:pt x="780998" y="1104900"/>
                </a:lnTo>
                <a:lnTo>
                  <a:pt x="785616" y="1066800"/>
                </a:lnTo>
                <a:lnTo>
                  <a:pt x="795861" y="1016000"/>
                </a:lnTo>
                <a:lnTo>
                  <a:pt x="811842" y="977900"/>
                </a:lnTo>
                <a:lnTo>
                  <a:pt x="599998" y="977900"/>
                </a:lnTo>
                <a:lnTo>
                  <a:pt x="552348" y="952500"/>
                </a:lnTo>
                <a:lnTo>
                  <a:pt x="568929" y="927100"/>
                </a:lnTo>
                <a:lnTo>
                  <a:pt x="528497" y="927100"/>
                </a:lnTo>
                <a:lnTo>
                  <a:pt x="480847" y="901700"/>
                </a:lnTo>
                <a:lnTo>
                  <a:pt x="489137" y="889000"/>
                </a:lnTo>
                <a:lnTo>
                  <a:pt x="456971" y="889000"/>
                </a:lnTo>
                <a:lnTo>
                  <a:pt x="409320" y="850900"/>
                </a:lnTo>
                <a:lnTo>
                  <a:pt x="599998" y="571500"/>
                </a:lnTo>
                <a:lnTo>
                  <a:pt x="2097078" y="571500"/>
                </a:lnTo>
                <a:lnTo>
                  <a:pt x="2081886" y="546100"/>
                </a:lnTo>
                <a:lnTo>
                  <a:pt x="2057560" y="495300"/>
                </a:lnTo>
                <a:lnTo>
                  <a:pt x="2031736" y="469900"/>
                </a:lnTo>
                <a:lnTo>
                  <a:pt x="2004457" y="431800"/>
                </a:lnTo>
                <a:lnTo>
                  <a:pt x="1975765" y="393700"/>
                </a:lnTo>
                <a:lnTo>
                  <a:pt x="1945703" y="355600"/>
                </a:lnTo>
                <a:lnTo>
                  <a:pt x="1914312" y="330200"/>
                </a:lnTo>
                <a:lnTo>
                  <a:pt x="1881634" y="292100"/>
                </a:lnTo>
                <a:lnTo>
                  <a:pt x="1847711" y="266700"/>
                </a:lnTo>
                <a:lnTo>
                  <a:pt x="1812586" y="241300"/>
                </a:lnTo>
                <a:lnTo>
                  <a:pt x="1776301" y="203200"/>
                </a:lnTo>
                <a:lnTo>
                  <a:pt x="1738897" y="177800"/>
                </a:lnTo>
                <a:lnTo>
                  <a:pt x="1700416" y="152400"/>
                </a:lnTo>
                <a:lnTo>
                  <a:pt x="1660902" y="139700"/>
                </a:lnTo>
                <a:lnTo>
                  <a:pt x="1620395" y="114300"/>
                </a:lnTo>
                <a:lnTo>
                  <a:pt x="1578938" y="88900"/>
                </a:lnTo>
                <a:lnTo>
                  <a:pt x="1449288" y="50800"/>
                </a:lnTo>
                <a:lnTo>
                  <a:pt x="1265672" y="0"/>
                </a:lnTo>
                <a:close/>
              </a:path>
              <a:path w="2242820" h="2235200">
                <a:moveTo>
                  <a:pt x="489587" y="1358900"/>
                </a:moveTo>
                <a:lnTo>
                  <a:pt x="456971" y="1358900"/>
                </a:lnTo>
                <a:lnTo>
                  <a:pt x="647674" y="1651000"/>
                </a:lnTo>
                <a:lnTo>
                  <a:pt x="599998" y="1676400"/>
                </a:lnTo>
                <a:lnTo>
                  <a:pt x="1648866" y="1676400"/>
                </a:lnTo>
                <a:lnTo>
                  <a:pt x="1601215" y="1651000"/>
                </a:lnTo>
                <a:lnTo>
                  <a:pt x="1617107" y="1625600"/>
                </a:lnTo>
                <a:lnTo>
                  <a:pt x="671525" y="1625600"/>
                </a:lnTo>
                <a:lnTo>
                  <a:pt x="584123" y="1498600"/>
                </a:lnTo>
                <a:lnTo>
                  <a:pt x="631786" y="1473200"/>
                </a:lnTo>
                <a:lnTo>
                  <a:pt x="568248" y="1473200"/>
                </a:lnTo>
                <a:lnTo>
                  <a:pt x="489587" y="1358900"/>
                </a:lnTo>
                <a:close/>
              </a:path>
              <a:path w="2242820" h="2235200">
                <a:moveTo>
                  <a:pt x="1736276" y="1511300"/>
                </a:moveTo>
                <a:lnTo>
                  <a:pt x="1688617" y="1511300"/>
                </a:lnTo>
                <a:lnTo>
                  <a:pt x="1736267" y="1549400"/>
                </a:lnTo>
                <a:lnTo>
                  <a:pt x="1648866" y="1676400"/>
                </a:lnTo>
                <a:lnTo>
                  <a:pt x="2097078" y="1676400"/>
                </a:lnTo>
                <a:lnTo>
                  <a:pt x="2104674" y="1663700"/>
                </a:lnTo>
                <a:lnTo>
                  <a:pt x="2125880" y="1612900"/>
                </a:lnTo>
                <a:lnTo>
                  <a:pt x="2145463" y="1574800"/>
                </a:lnTo>
                <a:lnTo>
                  <a:pt x="2163381" y="1536700"/>
                </a:lnTo>
                <a:lnTo>
                  <a:pt x="2167433" y="1524000"/>
                </a:lnTo>
                <a:lnTo>
                  <a:pt x="1752168" y="1524000"/>
                </a:lnTo>
                <a:lnTo>
                  <a:pt x="1736276" y="1511300"/>
                </a:lnTo>
                <a:close/>
              </a:path>
              <a:path w="2242820" h="2235200">
                <a:moveTo>
                  <a:pt x="560638" y="1308100"/>
                </a:moveTo>
                <a:lnTo>
                  <a:pt x="528497" y="1308100"/>
                </a:lnTo>
                <a:lnTo>
                  <a:pt x="615899" y="1447800"/>
                </a:lnTo>
                <a:lnTo>
                  <a:pt x="568248" y="1473200"/>
                </a:lnTo>
                <a:lnTo>
                  <a:pt x="631786" y="1473200"/>
                </a:lnTo>
                <a:lnTo>
                  <a:pt x="719188" y="1600200"/>
                </a:lnTo>
                <a:lnTo>
                  <a:pt x="671525" y="1625600"/>
                </a:lnTo>
                <a:lnTo>
                  <a:pt x="1577365" y="1625600"/>
                </a:lnTo>
                <a:lnTo>
                  <a:pt x="1529689" y="1600200"/>
                </a:lnTo>
                <a:lnTo>
                  <a:pt x="1538429" y="1587500"/>
                </a:lnTo>
                <a:lnTo>
                  <a:pt x="743026" y="1587500"/>
                </a:lnTo>
                <a:lnTo>
                  <a:pt x="560638" y="1308100"/>
                </a:lnTo>
                <a:close/>
              </a:path>
              <a:path w="2242820" h="2235200">
                <a:moveTo>
                  <a:pt x="2226516" y="1308100"/>
                </a:moveTo>
                <a:lnTo>
                  <a:pt x="1720392" y="1308100"/>
                </a:lnTo>
                <a:lnTo>
                  <a:pt x="1768043" y="1346200"/>
                </a:lnTo>
                <a:lnTo>
                  <a:pt x="1680641" y="1473200"/>
                </a:lnTo>
                <a:lnTo>
                  <a:pt x="1617090" y="1473200"/>
                </a:lnTo>
                <a:lnTo>
                  <a:pt x="1664741" y="1498600"/>
                </a:lnTo>
                <a:lnTo>
                  <a:pt x="1577365" y="1625600"/>
                </a:lnTo>
                <a:lnTo>
                  <a:pt x="1617107" y="1625600"/>
                </a:lnTo>
                <a:lnTo>
                  <a:pt x="1688617" y="1511300"/>
                </a:lnTo>
                <a:lnTo>
                  <a:pt x="1736276" y="1511300"/>
                </a:lnTo>
                <a:lnTo>
                  <a:pt x="1704492" y="1485900"/>
                </a:lnTo>
                <a:lnTo>
                  <a:pt x="1791893" y="1358900"/>
                </a:lnTo>
                <a:lnTo>
                  <a:pt x="2217556" y="1358900"/>
                </a:lnTo>
                <a:lnTo>
                  <a:pt x="2226516" y="1308100"/>
                </a:lnTo>
                <a:close/>
              </a:path>
              <a:path w="2242820" h="2235200">
                <a:moveTo>
                  <a:pt x="816649" y="1270000"/>
                </a:moveTo>
                <a:lnTo>
                  <a:pt x="599998" y="1270000"/>
                </a:lnTo>
                <a:lnTo>
                  <a:pt x="790689" y="1549400"/>
                </a:lnTo>
                <a:lnTo>
                  <a:pt x="743026" y="1587500"/>
                </a:lnTo>
                <a:lnTo>
                  <a:pt x="1505838" y="1587500"/>
                </a:lnTo>
                <a:lnTo>
                  <a:pt x="1458188" y="1549400"/>
                </a:lnTo>
                <a:lnTo>
                  <a:pt x="1519369" y="1460500"/>
                </a:lnTo>
                <a:lnTo>
                  <a:pt x="1060059" y="1460500"/>
                </a:lnTo>
                <a:lnTo>
                  <a:pt x="974284" y="1435100"/>
                </a:lnTo>
                <a:lnTo>
                  <a:pt x="933729" y="1409700"/>
                </a:lnTo>
                <a:lnTo>
                  <a:pt x="897202" y="1384300"/>
                </a:lnTo>
                <a:lnTo>
                  <a:pt x="865441" y="1346200"/>
                </a:lnTo>
                <a:lnTo>
                  <a:pt x="838554" y="1308100"/>
                </a:lnTo>
                <a:lnTo>
                  <a:pt x="816649" y="1270000"/>
                </a:lnTo>
                <a:close/>
              </a:path>
              <a:path w="2242820" h="2235200">
                <a:moveTo>
                  <a:pt x="2233558" y="1270000"/>
                </a:moveTo>
                <a:lnTo>
                  <a:pt x="1648866" y="1270000"/>
                </a:lnTo>
                <a:lnTo>
                  <a:pt x="1696516" y="1295400"/>
                </a:lnTo>
                <a:lnTo>
                  <a:pt x="1609115" y="1422400"/>
                </a:lnTo>
                <a:lnTo>
                  <a:pt x="1545589" y="1422400"/>
                </a:lnTo>
                <a:lnTo>
                  <a:pt x="1593240" y="1447800"/>
                </a:lnTo>
                <a:lnTo>
                  <a:pt x="1505838" y="1587500"/>
                </a:lnTo>
                <a:lnTo>
                  <a:pt x="1538429" y="1587500"/>
                </a:lnTo>
                <a:lnTo>
                  <a:pt x="1617090" y="1473200"/>
                </a:lnTo>
                <a:lnTo>
                  <a:pt x="1680641" y="1473200"/>
                </a:lnTo>
                <a:lnTo>
                  <a:pt x="1632991" y="1447800"/>
                </a:lnTo>
                <a:lnTo>
                  <a:pt x="1720392" y="1308100"/>
                </a:lnTo>
                <a:lnTo>
                  <a:pt x="2226516" y="1308100"/>
                </a:lnTo>
                <a:lnTo>
                  <a:pt x="2233558" y="1270000"/>
                </a:lnTo>
                <a:close/>
              </a:path>
              <a:path w="2242820" h="2235200">
                <a:moveTo>
                  <a:pt x="2217556" y="1358900"/>
                </a:moveTo>
                <a:lnTo>
                  <a:pt x="1791893" y="1358900"/>
                </a:lnTo>
                <a:lnTo>
                  <a:pt x="1839544" y="1397000"/>
                </a:lnTo>
                <a:lnTo>
                  <a:pt x="1752168" y="1524000"/>
                </a:lnTo>
                <a:lnTo>
                  <a:pt x="2167433" y="1524000"/>
                </a:lnTo>
                <a:lnTo>
                  <a:pt x="2179591" y="1485900"/>
                </a:lnTo>
                <a:lnTo>
                  <a:pt x="2194052" y="1447800"/>
                </a:lnTo>
                <a:lnTo>
                  <a:pt x="2206721" y="1397000"/>
                </a:lnTo>
                <a:lnTo>
                  <a:pt x="2217556" y="1358900"/>
                </a:lnTo>
                <a:close/>
              </a:path>
              <a:path w="2242820" h="2235200">
                <a:moveTo>
                  <a:pt x="1510629" y="774700"/>
                </a:moveTo>
                <a:lnTo>
                  <a:pt x="1144734" y="774700"/>
                </a:lnTo>
                <a:lnTo>
                  <a:pt x="1274585" y="812800"/>
                </a:lnTo>
                <a:lnTo>
                  <a:pt x="1315135" y="838200"/>
                </a:lnTo>
                <a:lnTo>
                  <a:pt x="1351665" y="863600"/>
                </a:lnTo>
                <a:lnTo>
                  <a:pt x="1383428" y="901700"/>
                </a:lnTo>
                <a:lnTo>
                  <a:pt x="1410316" y="927100"/>
                </a:lnTo>
                <a:lnTo>
                  <a:pt x="1432221" y="965200"/>
                </a:lnTo>
                <a:lnTo>
                  <a:pt x="1449037" y="1003300"/>
                </a:lnTo>
                <a:lnTo>
                  <a:pt x="1460655" y="1054100"/>
                </a:lnTo>
                <a:lnTo>
                  <a:pt x="1466968" y="1092200"/>
                </a:lnTo>
                <a:lnTo>
                  <a:pt x="1467869" y="1143000"/>
                </a:lnTo>
                <a:lnTo>
                  <a:pt x="1463250" y="1181100"/>
                </a:lnTo>
                <a:lnTo>
                  <a:pt x="1453004" y="1219200"/>
                </a:lnTo>
                <a:lnTo>
                  <a:pt x="1437022" y="1270000"/>
                </a:lnTo>
                <a:lnTo>
                  <a:pt x="1415199" y="1308100"/>
                </a:lnTo>
                <a:lnTo>
                  <a:pt x="1410474" y="1308100"/>
                </a:lnTo>
                <a:lnTo>
                  <a:pt x="1381991" y="1346200"/>
                </a:lnTo>
                <a:lnTo>
                  <a:pt x="1349569" y="1384300"/>
                </a:lnTo>
                <a:lnTo>
                  <a:pt x="1313776" y="1409700"/>
                </a:lnTo>
                <a:lnTo>
                  <a:pt x="1275181" y="1435100"/>
                </a:lnTo>
                <a:lnTo>
                  <a:pt x="1234352" y="1447800"/>
                </a:lnTo>
                <a:lnTo>
                  <a:pt x="1191856" y="1460500"/>
                </a:lnTo>
                <a:lnTo>
                  <a:pt x="1519369" y="1460500"/>
                </a:lnTo>
                <a:lnTo>
                  <a:pt x="1545589" y="1422400"/>
                </a:lnTo>
                <a:lnTo>
                  <a:pt x="1609115" y="1422400"/>
                </a:lnTo>
                <a:lnTo>
                  <a:pt x="1561464" y="1397000"/>
                </a:lnTo>
                <a:lnTo>
                  <a:pt x="1648866" y="1270000"/>
                </a:lnTo>
                <a:lnTo>
                  <a:pt x="2233558" y="1270000"/>
                </a:lnTo>
                <a:lnTo>
                  <a:pt x="2238640" y="1219200"/>
                </a:lnTo>
                <a:lnTo>
                  <a:pt x="2241720" y="1168400"/>
                </a:lnTo>
                <a:lnTo>
                  <a:pt x="2242756" y="1117600"/>
                </a:lnTo>
                <a:lnTo>
                  <a:pt x="2241720" y="1066800"/>
                </a:lnTo>
                <a:lnTo>
                  <a:pt x="2238640" y="1028700"/>
                </a:lnTo>
                <a:lnTo>
                  <a:pt x="2233558" y="977900"/>
                </a:lnTo>
                <a:lnTo>
                  <a:pt x="1648866" y="977900"/>
                </a:lnTo>
                <a:lnTo>
                  <a:pt x="1561464" y="850900"/>
                </a:lnTo>
                <a:lnTo>
                  <a:pt x="1593231" y="825500"/>
                </a:lnTo>
                <a:lnTo>
                  <a:pt x="1545589" y="825500"/>
                </a:lnTo>
                <a:lnTo>
                  <a:pt x="1510629" y="774700"/>
                </a:lnTo>
                <a:close/>
              </a:path>
              <a:path w="2242820" h="2235200">
                <a:moveTo>
                  <a:pt x="1505838" y="660400"/>
                </a:moveTo>
                <a:lnTo>
                  <a:pt x="743026" y="660400"/>
                </a:lnTo>
                <a:lnTo>
                  <a:pt x="790689" y="698500"/>
                </a:lnTo>
                <a:lnTo>
                  <a:pt x="599998" y="977900"/>
                </a:lnTo>
                <a:lnTo>
                  <a:pt x="811842" y="977900"/>
                </a:lnTo>
                <a:lnTo>
                  <a:pt x="833666" y="939800"/>
                </a:lnTo>
                <a:lnTo>
                  <a:pt x="836752" y="939800"/>
                </a:lnTo>
                <a:lnTo>
                  <a:pt x="866883" y="889000"/>
                </a:lnTo>
                <a:lnTo>
                  <a:pt x="899304" y="863600"/>
                </a:lnTo>
                <a:lnTo>
                  <a:pt x="935097" y="838200"/>
                </a:lnTo>
                <a:lnTo>
                  <a:pt x="973693" y="812800"/>
                </a:lnTo>
                <a:lnTo>
                  <a:pt x="1014523" y="800100"/>
                </a:lnTo>
                <a:lnTo>
                  <a:pt x="1100612" y="774700"/>
                </a:lnTo>
                <a:lnTo>
                  <a:pt x="1510629" y="774700"/>
                </a:lnTo>
                <a:lnTo>
                  <a:pt x="1458188" y="698500"/>
                </a:lnTo>
                <a:lnTo>
                  <a:pt x="1505838" y="660400"/>
                </a:lnTo>
                <a:close/>
              </a:path>
              <a:path w="2242820" h="2235200">
                <a:moveTo>
                  <a:pt x="1642377" y="812800"/>
                </a:moveTo>
                <a:lnTo>
                  <a:pt x="1609115" y="812800"/>
                </a:lnTo>
                <a:lnTo>
                  <a:pt x="1696516" y="952500"/>
                </a:lnTo>
                <a:lnTo>
                  <a:pt x="1648866" y="977900"/>
                </a:lnTo>
                <a:lnTo>
                  <a:pt x="2233558" y="977900"/>
                </a:lnTo>
                <a:lnTo>
                  <a:pt x="2226516" y="927100"/>
                </a:lnTo>
                <a:lnTo>
                  <a:pt x="1720392" y="927100"/>
                </a:lnTo>
                <a:lnTo>
                  <a:pt x="1642377" y="812800"/>
                </a:lnTo>
                <a:close/>
              </a:path>
              <a:path w="2242820" h="2235200">
                <a:moveTo>
                  <a:pt x="1577365" y="609600"/>
                </a:moveTo>
                <a:lnTo>
                  <a:pt x="671525" y="609600"/>
                </a:lnTo>
                <a:lnTo>
                  <a:pt x="719188" y="647700"/>
                </a:lnTo>
                <a:lnTo>
                  <a:pt x="528497" y="927100"/>
                </a:lnTo>
                <a:lnTo>
                  <a:pt x="568929" y="927100"/>
                </a:lnTo>
                <a:lnTo>
                  <a:pt x="743026" y="660400"/>
                </a:lnTo>
                <a:lnTo>
                  <a:pt x="1538357" y="660400"/>
                </a:lnTo>
                <a:lnTo>
                  <a:pt x="1529689" y="647700"/>
                </a:lnTo>
                <a:lnTo>
                  <a:pt x="1577365" y="609600"/>
                </a:lnTo>
                <a:close/>
              </a:path>
              <a:path w="2242820" h="2235200">
                <a:moveTo>
                  <a:pt x="1609956" y="609600"/>
                </a:moveTo>
                <a:lnTo>
                  <a:pt x="1577365" y="609600"/>
                </a:lnTo>
                <a:lnTo>
                  <a:pt x="1768043" y="901700"/>
                </a:lnTo>
                <a:lnTo>
                  <a:pt x="1720392" y="927100"/>
                </a:lnTo>
                <a:lnTo>
                  <a:pt x="2226516" y="927100"/>
                </a:lnTo>
                <a:lnTo>
                  <a:pt x="2219796" y="889000"/>
                </a:lnTo>
                <a:lnTo>
                  <a:pt x="1791893" y="889000"/>
                </a:lnTo>
                <a:lnTo>
                  <a:pt x="1704492" y="749300"/>
                </a:lnTo>
                <a:lnTo>
                  <a:pt x="1752168" y="723900"/>
                </a:lnTo>
                <a:lnTo>
                  <a:pt x="1688617" y="723900"/>
                </a:lnTo>
                <a:lnTo>
                  <a:pt x="1609956" y="609600"/>
                </a:lnTo>
                <a:close/>
              </a:path>
              <a:path w="2242820" h="2235200">
                <a:moveTo>
                  <a:pt x="1648866" y="571500"/>
                </a:moveTo>
                <a:lnTo>
                  <a:pt x="599998" y="571500"/>
                </a:lnTo>
                <a:lnTo>
                  <a:pt x="647674" y="596900"/>
                </a:lnTo>
                <a:lnTo>
                  <a:pt x="456971" y="889000"/>
                </a:lnTo>
                <a:lnTo>
                  <a:pt x="489137" y="889000"/>
                </a:lnTo>
                <a:lnTo>
                  <a:pt x="671525" y="609600"/>
                </a:lnTo>
                <a:lnTo>
                  <a:pt x="1609956" y="609600"/>
                </a:lnTo>
                <a:lnTo>
                  <a:pt x="1601215" y="596900"/>
                </a:lnTo>
                <a:lnTo>
                  <a:pt x="1648866" y="571500"/>
                </a:lnTo>
                <a:close/>
              </a:path>
              <a:path w="2242820" h="2235200">
                <a:moveTo>
                  <a:pt x="2097078" y="571500"/>
                </a:moveTo>
                <a:lnTo>
                  <a:pt x="1648866" y="571500"/>
                </a:lnTo>
                <a:lnTo>
                  <a:pt x="1736267" y="698500"/>
                </a:lnTo>
                <a:lnTo>
                  <a:pt x="1688617" y="723900"/>
                </a:lnTo>
                <a:lnTo>
                  <a:pt x="1752168" y="723900"/>
                </a:lnTo>
                <a:lnTo>
                  <a:pt x="1839544" y="850900"/>
                </a:lnTo>
                <a:lnTo>
                  <a:pt x="1791893" y="889000"/>
                </a:lnTo>
                <a:lnTo>
                  <a:pt x="2219796" y="889000"/>
                </a:lnTo>
                <a:lnTo>
                  <a:pt x="2217556" y="876300"/>
                </a:lnTo>
                <a:lnTo>
                  <a:pt x="2206721" y="838200"/>
                </a:lnTo>
                <a:lnTo>
                  <a:pt x="2194052" y="787400"/>
                </a:lnTo>
                <a:lnTo>
                  <a:pt x="2179591" y="749300"/>
                </a:lnTo>
                <a:lnTo>
                  <a:pt x="2163381" y="698500"/>
                </a:lnTo>
                <a:lnTo>
                  <a:pt x="2145463" y="660400"/>
                </a:lnTo>
                <a:lnTo>
                  <a:pt x="2125880" y="622300"/>
                </a:lnTo>
                <a:lnTo>
                  <a:pt x="2104674" y="584200"/>
                </a:lnTo>
                <a:lnTo>
                  <a:pt x="2097078" y="571500"/>
                </a:lnTo>
                <a:close/>
              </a:path>
              <a:path w="2242820" h="2235200">
                <a:moveTo>
                  <a:pt x="1538357" y="660400"/>
                </a:moveTo>
                <a:lnTo>
                  <a:pt x="1505838" y="660400"/>
                </a:lnTo>
                <a:lnTo>
                  <a:pt x="1593240" y="787400"/>
                </a:lnTo>
                <a:lnTo>
                  <a:pt x="1545589" y="825500"/>
                </a:lnTo>
                <a:lnTo>
                  <a:pt x="1593231" y="825500"/>
                </a:lnTo>
                <a:lnTo>
                  <a:pt x="1609115" y="812800"/>
                </a:lnTo>
                <a:lnTo>
                  <a:pt x="1642377" y="812800"/>
                </a:lnTo>
                <a:lnTo>
                  <a:pt x="1538357" y="660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6" name="그룹 225"/>
          <p:cNvGrpSpPr/>
          <p:nvPr/>
        </p:nvGrpSpPr>
        <p:grpSpPr>
          <a:xfrm>
            <a:off x="5120995" y="3553942"/>
            <a:ext cx="864210" cy="1368438"/>
            <a:chOff x="5120995" y="3553942"/>
            <a:chExt cx="864210" cy="1368438"/>
          </a:xfrm>
        </p:grpSpPr>
        <p:sp>
          <p:nvSpPr>
            <p:cNvPr id="248" name="object 248"/>
            <p:cNvSpPr/>
            <p:nvPr/>
          </p:nvSpPr>
          <p:spPr>
            <a:xfrm>
              <a:off x="5182552" y="3553942"/>
              <a:ext cx="802640" cy="684530"/>
            </a:xfrm>
            <a:custGeom>
              <a:avLst/>
              <a:gdLst/>
              <a:ahLst/>
              <a:cxnLst/>
              <a:rect l="l" t="t" r="r" b="b"/>
              <a:pathLst>
                <a:path w="802639" h="684529">
                  <a:moveTo>
                    <a:pt x="139064" y="0"/>
                  </a:moveTo>
                  <a:lnTo>
                    <a:pt x="0" y="0"/>
                  </a:lnTo>
                  <a:lnTo>
                    <a:pt x="344233" y="683907"/>
                  </a:lnTo>
                  <a:lnTo>
                    <a:pt x="802449" y="683907"/>
                  </a:lnTo>
                  <a:lnTo>
                    <a:pt x="139064" y="0"/>
                  </a:lnTo>
                  <a:close/>
                </a:path>
              </a:pathLst>
            </a:custGeom>
            <a:solidFill>
              <a:srgbClr val="74AE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5120995" y="3553942"/>
              <a:ext cx="406400" cy="684530"/>
            </a:xfrm>
            <a:custGeom>
              <a:avLst/>
              <a:gdLst/>
              <a:ahLst/>
              <a:cxnLst/>
              <a:rect l="l" t="t" r="r" b="b"/>
              <a:pathLst>
                <a:path w="406400" h="684529">
                  <a:moveTo>
                    <a:pt x="61556" y="0"/>
                  </a:moveTo>
                  <a:lnTo>
                    <a:pt x="0" y="95745"/>
                  </a:lnTo>
                  <a:lnTo>
                    <a:pt x="200609" y="683907"/>
                  </a:lnTo>
                  <a:lnTo>
                    <a:pt x="405790" y="683907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A6D2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5182552" y="4237850"/>
              <a:ext cx="802640" cy="684530"/>
            </a:xfrm>
            <a:custGeom>
              <a:avLst/>
              <a:gdLst/>
              <a:ahLst/>
              <a:cxnLst/>
              <a:rect l="l" t="t" r="r" b="b"/>
              <a:pathLst>
                <a:path w="802639" h="684529">
                  <a:moveTo>
                    <a:pt x="802449" y="0"/>
                  </a:moveTo>
                  <a:lnTo>
                    <a:pt x="344233" y="0"/>
                  </a:lnTo>
                  <a:lnTo>
                    <a:pt x="0" y="683907"/>
                  </a:lnTo>
                  <a:lnTo>
                    <a:pt x="139064" y="683907"/>
                  </a:lnTo>
                  <a:lnTo>
                    <a:pt x="802449" y="0"/>
                  </a:lnTo>
                  <a:close/>
                </a:path>
              </a:pathLst>
            </a:custGeom>
            <a:solidFill>
              <a:srgbClr val="224F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5120995" y="4237850"/>
              <a:ext cx="406400" cy="684530"/>
            </a:xfrm>
            <a:custGeom>
              <a:avLst/>
              <a:gdLst/>
              <a:ahLst/>
              <a:cxnLst/>
              <a:rect l="l" t="t" r="r" b="b"/>
              <a:pathLst>
                <a:path w="406400" h="684529">
                  <a:moveTo>
                    <a:pt x="405790" y="0"/>
                  </a:moveTo>
                  <a:lnTo>
                    <a:pt x="200609" y="0"/>
                  </a:lnTo>
                  <a:lnTo>
                    <a:pt x="0" y="588162"/>
                  </a:lnTo>
                  <a:lnTo>
                    <a:pt x="61556" y="683907"/>
                  </a:lnTo>
                  <a:lnTo>
                    <a:pt x="405790" y="0"/>
                  </a:lnTo>
                  <a:close/>
                </a:path>
              </a:pathLst>
            </a:custGeom>
            <a:solidFill>
              <a:srgbClr val="86B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5321617" y="3553942"/>
              <a:ext cx="360680" cy="491490"/>
            </a:xfrm>
            <a:custGeom>
              <a:avLst/>
              <a:gdLst/>
              <a:ahLst/>
              <a:cxnLst/>
              <a:rect l="l" t="t" r="r" b="b"/>
              <a:pathLst>
                <a:path w="360679" h="491489">
                  <a:moveTo>
                    <a:pt x="14173" y="95834"/>
                  </a:moveTo>
                  <a:lnTo>
                    <a:pt x="41579" y="281038"/>
                  </a:lnTo>
                  <a:lnTo>
                    <a:pt x="300913" y="491096"/>
                  </a:lnTo>
                  <a:lnTo>
                    <a:pt x="360311" y="371462"/>
                  </a:lnTo>
                  <a:lnTo>
                    <a:pt x="229979" y="237096"/>
                  </a:lnTo>
                  <a:lnTo>
                    <a:pt x="14173" y="95834"/>
                  </a:lnTo>
                  <a:close/>
                </a:path>
                <a:path w="360679" h="491489">
                  <a:moveTo>
                    <a:pt x="0" y="0"/>
                  </a:moveTo>
                  <a:lnTo>
                    <a:pt x="229971" y="237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5379504" y="3945242"/>
              <a:ext cx="147320" cy="292735"/>
            </a:xfrm>
            <a:custGeom>
              <a:avLst/>
              <a:gdLst/>
              <a:ahLst/>
              <a:cxnLst/>
              <a:rect l="l" t="t" r="r" b="b"/>
              <a:pathLst>
                <a:path w="147320" h="292735">
                  <a:moveTo>
                    <a:pt x="0" y="0"/>
                  </a:moveTo>
                  <a:lnTo>
                    <a:pt x="25" y="190"/>
                  </a:lnTo>
                  <a:lnTo>
                    <a:pt x="147281" y="29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189397" y="3553942"/>
              <a:ext cx="362191" cy="2370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7957" y="3782148"/>
              <a:ext cx="416559" cy="455930"/>
            </a:xfrm>
            <a:custGeom>
              <a:avLst/>
              <a:gdLst/>
              <a:ahLst/>
              <a:cxnLst/>
              <a:rect l="l" t="t" r="r" b="b"/>
              <a:pathLst>
                <a:path w="416560" h="455929">
                  <a:moveTo>
                    <a:pt x="324561" y="262889"/>
                  </a:moveTo>
                  <a:lnTo>
                    <a:pt x="228828" y="455701"/>
                  </a:lnTo>
                  <a:lnTo>
                    <a:pt x="416534" y="337388"/>
                  </a:lnTo>
                  <a:lnTo>
                    <a:pt x="324561" y="262889"/>
                  </a:lnTo>
                  <a:close/>
                </a:path>
                <a:path w="416560" h="455929">
                  <a:moveTo>
                    <a:pt x="45732" y="91820"/>
                  </a:moveTo>
                  <a:lnTo>
                    <a:pt x="81546" y="163093"/>
                  </a:lnTo>
                  <a:lnTo>
                    <a:pt x="71210" y="93256"/>
                  </a:lnTo>
                  <a:lnTo>
                    <a:pt x="47155" y="93256"/>
                  </a:lnTo>
                  <a:lnTo>
                    <a:pt x="45732" y="91820"/>
                  </a:lnTo>
                  <a:close/>
                </a:path>
                <a:path w="416560" h="455929">
                  <a:moveTo>
                    <a:pt x="0" y="0"/>
                  </a:moveTo>
                  <a:lnTo>
                    <a:pt x="47155" y="93256"/>
                  </a:lnTo>
                  <a:lnTo>
                    <a:pt x="71210" y="93256"/>
                  </a:lnTo>
                  <a:lnTo>
                    <a:pt x="65227" y="52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363197" y="3834981"/>
              <a:ext cx="259715" cy="403225"/>
            </a:xfrm>
            <a:custGeom>
              <a:avLst/>
              <a:gdLst/>
              <a:ahLst/>
              <a:cxnLst/>
              <a:rect l="l" t="t" r="r" b="b"/>
              <a:pathLst>
                <a:path w="259714" h="403225">
                  <a:moveTo>
                    <a:pt x="0" y="0"/>
                  </a:moveTo>
                  <a:lnTo>
                    <a:pt x="16306" y="110261"/>
                  </a:lnTo>
                  <a:lnTo>
                    <a:pt x="163588" y="402869"/>
                  </a:lnTo>
                  <a:lnTo>
                    <a:pt x="259334" y="210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714491" y="4058602"/>
              <a:ext cx="270510" cy="179705"/>
            </a:xfrm>
            <a:custGeom>
              <a:avLst/>
              <a:gdLst/>
              <a:ahLst/>
              <a:cxnLst/>
              <a:rect l="l" t="t" r="r" b="b"/>
              <a:pathLst>
                <a:path w="270510" h="179704">
                  <a:moveTo>
                    <a:pt x="96647" y="0"/>
                  </a:moveTo>
                  <a:lnTo>
                    <a:pt x="0" y="60921"/>
                  </a:lnTo>
                  <a:lnTo>
                    <a:pt x="146075" y="179247"/>
                  </a:lnTo>
                  <a:lnTo>
                    <a:pt x="270510" y="179247"/>
                  </a:lnTo>
                  <a:lnTo>
                    <a:pt x="96647" y="0"/>
                  </a:lnTo>
                  <a:close/>
                </a:path>
              </a:pathLst>
            </a:custGeom>
            <a:solidFill>
              <a:srgbClr val="8CB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526785" y="4119524"/>
              <a:ext cx="334010" cy="118745"/>
            </a:xfrm>
            <a:custGeom>
              <a:avLst/>
              <a:gdLst/>
              <a:ahLst/>
              <a:cxnLst/>
              <a:rect l="l" t="t" r="r" b="b"/>
              <a:pathLst>
                <a:path w="334010" h="118745">
                  <a:moveTo>
                    <a:pt x="187705" y="0"/>
                  </a:moveTo>
                  <a:lnTo>
                    <a:pt x="0" y="118325"/>
                  </a:lnTo>
                  <a:lnTo>
                    <a:pt x="333781" y="118325"/>
                  </a:lnTo>
                  <a:lnTo>
                    <a:pt x="187705" y="0"/>
                  </a:lnTo>
                  <a:close/>
                </a:path>
              </a:pathLst>
            </a:custGeom>
            <a:solidFill>
              <a:srgbClr val="70B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182552" y="3553942"/>
              <a:ext cx="68580" cy="135255"/>
            </a:xfrm>
            <a:custGeom>
              <a:avLst/>
              <a:gdLst/>
              <a:ahLst/>
              <a:cxnLst/>
              <a:rect l="l" t="t" r="r" b="b"/>
              <a:pathLst>
                <a:path w="68579" h="135254">
                  <a:moveTo>
                    <a:pt x="0" y="0"/>
                  </a:moveTo>
                  <a:lnTo>
                    <a:pt x="67792" y="134696"/>
                  </a:lnTo>
                  <a:lnTo>
                    <a:pt x="67957" y="134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120995" y="3553942"/>
              <a:ext cx="129539" cy="196215"/>
            </a:xfrm>
            <a:custGeom>
              <a:avLst/>
              <a:gdLst/>
              <a:ahLst/>
              <a:cxnLst/>
              <a:rect l="l" t="t" r="r" b="b"/>
              <a:pathLst>
                <a:path w="129539" h="196214">
                  <a:moveTo>
                    <a:pt x="61556" y="0"/>
                  </a:moveTo>
                  <a:lnTo>
                    <a:pt x="0" y="95745"/>
                  </a:lnTo>
                  <a:lnTo>
                    <a:pt x="99186" y="195643"/>
                  </a:lnTo>
                  <a:lnTo>
                    <a:pt x="129349" y="134696"/>
                  </a:lnTo>
                  <a:lnTo>
                    <a:pt x="61556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260556" y="3708196"/>
              <a:ext cx="37465" cy="74295"/>
            </a:xfrm>
            <a:custGeom>
              <a:avLst/>
              <a:gdLst/>
              <a:ahLst/>
              <a:cxnLst/>
              <a:rect l="l" t="t" r="r" b="b"/>
              <a:pathLst>
                <a:path w="37464" h="74295">
                  <a:moveTo>
                    <a:pt x="0" y="0"/>
                  </a:moveTo>
                  <a:lnTo>
                    <a:pt x="36868" y="73520"/>
                  </a:lnTo>
                  <a:lnTo>
                    <a:pt x="37388" y="73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297423" y="3781717"/>
              <a:ext cx="48260" cy="93980"/>
            </a:xfrm>
            <a:custGeom>
              <a:avLst/>
              <a:gdLst/>
              <a:ahLst/>
              <a:cxnLst/>
              <a:rect l="l" t="t" r="r" b="b"/>
              <a:pathLst>
                <a:path w="48260" h="93979">
                  <a:moveTo>
                    <a:pt x="0" y="0"/>
                  </a:moveTo>
                  <a:lnTo>
                    <a:pt x="46266" y="92240"/>
                  </a:lnTo>
                  <a:lnTo>
                    <a:pt x="47688" y="93687"/>
                  </a:lnTo>
                  <a:lnTo>
                    <a:pt x="533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333784" y="4041279"/>
              <a:ext cx="193040" cy="196850"/>
            </a:xfrm>
            <a:custGeom>
              <a:avLst/>
              <a:gdLst/>
              <a:ahLst/>
              <a:cxnLst/>
              <a:rect l="l" t="t" r="r" b="b"/>
              <a:pathLst>
                <a:path w="193039" h="196850">
                  <a:moveTo>
                    <a:pt x="7645" y="0"/>
                  </a:moveTo>
                  <a:lnTo>
                    <a:pt x="0" y="75806"/>
                  </a:lnTo>
                  <a:lnTo>
                    <a:pt x="193001" y="196570"/>
                  </a:lnTo>
                  <a:lnTo>
                    <a:pt x="110553" y="3336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BCD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5250510" y="3688232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20">
                  <a:moveTo>
                    <a:pt x="50" y="0"/>
                  </a:moveTo>
                  <a:lnTo>
                    <a:pt x="10058" y="1996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5181637" y="3749573"/>
              <a:ext cx="262890" cy="325120"/>
            </a:xfrm>
            <a:custGeom>
              <a:avLst/>
              <a:gdLst/>
              <a:ahLst/>
              <a:cxnLst/>
              <a:rect l="l" t="t" r="r" b="b"/>
              <a:pathLst>
                <a:path w="262889" h="325120">
                  <a:moveTo>
                    <a:pt x="174730" y="149707"/>
                  </a:moveTo>
                  <a:lnTo>
                    <a:pt x="174091" y="149707"/>
                  </a:lnTo>
                  <a:lnTo>
                    <a:pt x="262686" y="325056"/>
                  </a:lnTo>
                  <a:lnTo>
                    <a:pt x="174730" y="149707"/>
                  </a:lnTo>
                  <a:close/>
                </a:path>
                <a:path w="262889" h="325120">
                  <a:moveTo>
                    <a:pt x="38544" y="0"/>
                  </a:moveTo>
                  <a:lnTo>
                    <a:pt x="0" y="77889"/>
                  </a:lnTo>
                  <a:lnTo>
                    <a:pt x="62128" y="260045"/>
                  </a:lnTo>
                  <a:lnTo>
                    <a:pt x="159778" y="291706"/>
                  </a:lnTo>
                  <a:lnTo>
                    <a:pt x="174091" y="149707"/>
                  </a:lnTo>
                  <a:lnTo>
                    <a:pt x="174730" y="149707"/>
                  </a:lnTo>
                  <a:lnTo>
                    <a:pt x="161925" y="124256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5343562" y="3873830"/>
              <a:ext cx="17145" cy="34290"/>
            </a:xfrm>
            <a:custGeom>
              <a:avLst/>
              <a:gdLst/>
              <a:ahLst/>
              <a:cxnLst/>
              <a:rect l="l" t="t" r="r" b="b"/>
              <a:pathLst>
                <a:path w="17145" h="34289">
                  <a:moveTo>
                    <a:pt x="0" y="0"/>
                  </a:moveTo>
                  <a:lnTo>
                    <a:pt x="16979" y="33731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250357" y="3688321"/>
              <a:ext cx="47625" cy="93980"/>
            </a:xfrm>
            <a:custGeom>
              <a:avLst/>
              <a:gdLst/>
              <a:ahLst/>
              <a:cxnLst/>
              <a:rect l="l" t="t" r="r" b="b"/>
              <a:pathLst>
                <a:path w="47625" h="93979">
                  <a:moveTo>
                    <a:pt x="152" y="0"/>
                  </a:moveTo>
                  <a:lnTo>
                    <a:pt x="0" y="317"/>
                  </a:lnTo>
                  <a:lnTo>
                    <a:pt x="46685" y="93078"/>
                  </a:lnTo>
                  <a:lnTo>
                    <a:pt x="47078" y="93395"/>
                  </a:lnTo>
                  <a:lnTo>
                    <a:pt x="10210" y="1987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6A1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220182" y="3688638"/>
              <a:ext cx="123825" cy="185420"/>
            </a:xfrm>
            <a:custGeom>
              <a:avLst/>
              <a:gdLst/>
              <a:ahLst/>
              <a:cxnLst/>
              <a:rect l="l" t="t" r="r" b="b"/>
              <a:pathLst>
                <a:path w="123825" h="185420">
                  <a:moveTo>
                    <a:pt x="30162" y="0"/>
                  </a:moveTo>
                  <a:lnTo>
                    <a:pt x="0" y="60934"/>
                  </a:lnTo>
                  <a:lnTo>
                    <a:pt x="123380" y="185191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77C2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297042" y="3781399"/>
              <a:ext cx="46990" cy="92710"/>
            </a:xfrm>
            <a:custGeom>
              <a:avLst/>
              <a:gdLst/>
              <a:ahLst/>
              <a:cxnLst/>
              <a:rect l="l" t="t" r="r" b="b"/>
              <a:pathLst>
                <a:path w="46989" h="92710">
                  <a:moveTo>
                    <a:pt x="0" y="0"/>
                  </a:moveTo>
                  <a:lnTo>
                    <a:pt x="46532" y="92430"/>
                  </a:lnTo>
                  <a:lnTo>
                    <a:pt x="39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A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341416" y="3899293"/>
              <a:ext cx="103505" cy="175895"/>
            </a:xfrm>
            <a:custGeom>
              <a:avLst/>
              <a:gdLst/>
              <a:ahLst/>
              <a:cxnLst/>
              <a:rect l="l" t="t" r="r" b="b"/>
              <a:pathLst>
                <a:path w="103504" h="175895">
                  <a:moveTo>
                    <a:pt x="14312" y="0"/>
                  </a:moveTo>
                  <a:lnTo>
                    <a:pt x="0" y="141986"/>
                  </a:lnTo>
                  <a:lnTo>
                    <a:pt x="102908" y="175348"/>
                  </a:lnTo>
                  <a:lnTo>
                    <a:pt x="14312" y="0"/>
                  </a:lnTo>
                  <a:close/>
                </a:path>
              </a:pathLst>
            </a:custGeom>
            <a:solidFill>
              <a:srgbClr val="AED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265940" y="4074642"/>
              <a:ext cx="67945" cy="163830"/>
            </a:xfrm>
            <a:custGeom>
              <a:avLst/>
              <a:gdLst/>
              <a:ahLst/>
              <a:cxnLst/>
              <a:rect l="l" t="t" r="r" b="b"/>
              <a:pathLst>
                <a:path w="67945" h="163829">
                  <a:moveTo>
                    <a:pt x="0" y="0"/>
                  </a:moveTo>
                  <a:lnTo>
                    <a:pt x="55664" y="163207"/>
                  </a:lnTo>
                  <a:lnTo>
                    <a:pt x="67843" y="42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321617" y="4117085"/>
              <a:ext cx="205740" cy="121285"/>
            </a:xfrm>
            <a:custGeom>
              <a:avLst/>
              <a:gdLst/>
              <a:ahLst/>
              <a:cxnLst/>
              <a:rect l="l" t="t" r="r" b="b"/>
              <a:pathLst>
                <a:path w="205739" h="121285">
                  <a:moveTo>
                    <a:pt x="12166" y="0"/>
                  </a:moveTo>
                  <a:lnTo>
                    <a:pt x="0" y="120764"/>
                  </a:lnTo>
                  <a:lnTo>
                    <a:pt x="205168" y="120764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AED4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682945" y="4237850"/>
              <a:ext cx="302260" cy="114935"/>
            </a:xfrm>
            <a:custGeom>
              <a:avLst/>
              <a:gdLst/>
              <a:ahLst/>
              <a:cxnLst/>
              <a:rect l="l" t="t" r="r" b="b"/>
              <a:pathLst>
                <a:path w="302260" h="114935">
                  <a:moveTo>
                    <a:pt x="302056" y="0"/>
                  </a:moveTo>
                  <a:lnTo>
                    <a:pt x="0" y="0"/>
                  </a:lnTo>
                  <a:lnTo>
                    <a:pt x="4737" y="53378"/>
                  </a:lnTo>
                  <a:lnTo>
                    <a:pt x="189852" y="114782"/>
                  </a:lnTo>
                  <a:lnTo>
                    <a:pt x="302056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340197" y="4611242"/>
              <a:ext cx="281305" cy="220345"/>
            </a:xfrm>
            <a:custGeom>
              <a:avLst/>
              <a:gdLst/>
              <a:ahLst/>
              <a:cxnLst/>
              <a:rect l="l" t="t" r="r" b="b"/>
              <a:pathLst>
                <a:path w="281304" h="220345">
                  <a:moveTo>
                    <a:pt x="280962" y="0"/>
                  </a:moveTo>
                  <a:lnTo>
                    <a:pt x="30606" y="70269"/>
                  </a:lnTo>
                  <a:lnTo>
                    <a:pt x="0" y="219735"/>
                  </a:lnTo>
                  <a:lnTo>
                    <a:pt x="277012" y="4089"/>
                  </a:lnTo>
                  <a:lnTo>
                    <a:pt x="280962" y="0"/>
                  </a:lnTo>
                  <a:close/>
                </a:path>
              </a:pathLst>
            </a:custGeom>
            <a:solidFill>
              <a:srgbClr val="1B44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292394" y="4237850"/>
              <a:ext cx="415925" cy="466090"/>
            </a:xfrm>
            <a:custGeom>
              <a:avLst/>
              <a:gdLst/>
              <a:ahLst/>
              <a:cxnLst/>
              <a:rect l="l" t="t" r="r" b="b"/>
              <a:pathLst>
                <a:path w="415925" h="466089">
                  <a:moveTo>
                    <a:pt x="124612" y="218097"/>
                  </a:moveTo>
                  <a:lnTo>
                    <a:pt x="0" y="465658"/>
                  </a:lnTo>
                  <a:lnTo>
                    <a:pt x="78422" y="443649"/>
                  </a:lnTo>
                  <a:lnTo>
                    <a:pt x="124612" y="218097"/>
                  </a:lnTo>
                  <a:close/>
                </a:path>
                <a:path w="415925" h="466089">
                  <a:moveTo>
                    <a:pt x="234391" y="0"/>
                  </a:moveTo>
                  <a:lnTo>
                    <a:pt x="415721" y="283248"/>
                  </a:lnTo>
                  <a:lnTo>
                    <a:pt x="395287" y="53378"/>
                  </a:lnTo>
                  <a:lnTo>
                    <a:pt x="234391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291620" y="4455324"/>
              <a:ext cx="125730" cy="248920"/>
            </a:xfrm>
            <a:custGeom>
              <a:avLst/>
              <a:gdLst/>
              <a:ahLst/>
              <a:cxnLst/>
              <a:rect l="l" t="t" r="r" b="b"/>
              <a:pathLst>
                <a:path w="125729" h="248920">
                  <a:moveTo>
                    <a:pt x="125387" y="0"/>
                  </a:moveTo>
                  <a:lnTo>
                    <a:pt x="0" y="248411"/>
                  </a:lnTo>
                  <a:lnTo>
                    <a:pt x="774" y="248183"/>
                  </a:lnTo>
                  <a:lnTo>
                    <a:pt x="125387" y="622"/>
                  </a:lnTo>
                  <a:lnTo>
                    <a:pt x="125387" y="0"/>
                  </a:lnTo>
                  <a:close/>
                </a:path>
              </a:pathLst>
            </a:custGeom>
            <a:solidFill>
              <a:srgbClr val="A1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621172" y="4352632"/>
              <a:ext cx="252095" cy="259079"/>
            </a:xfrm>
            <a:custGeom>
              <a:avLst/>
              <a:gdLst/>
              <a:ahLst/>
              <a:cxnLst/>
              <a:rect l="l" t="t" r="r" b="b"/>
              <a:pathLst>
                <a:path w="252095" h="259079">
                  <a:moveTo>
                    <a:pt x="251625" y="0"/>
                  </a:moveTo>
                  <a:lnTo>
                    <a:pt x="86956" y="168465"/>
                  </a:lnTo>
                  <a:lnTo>
                    <a:pt x="0" y="258597"/>
                  </a:lnTo>
                  <a:lnTo>
                    <a:pt x="2260" y="257962"/>
                  </a:lnTo>
                  <a:lnTo>
                    <a:pt x="251625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687682" y="4291228"/>
              <a:ext cx="185420" cy="229870"/>
            </a:xfrm>
            <a:custGeom>
              <a:avLst/>
              <a:gdLst/>
              <a:ahLst/>
              <a:cxnLst/>
              <a:rect l="l" t="t" r="r" b="b"/>
              <a:pathLst>
                <a:path w="185420" h="229870">
                  <a:moveTo>
                    <a:pt x="0" y="0"/>
                  </a:moveTo>
                  <a:lnTo>
                    <a:pt x="20434" y="229870"/>
                  </a:lnTo>
                  <a:lnTo>
                    <a:pt x="185102" y="61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370817" y="4237850"/>
              <a:ext cx="337820" cy="443865"/>
            </a:xfrm>
            <a:custGeom>
              <a:avLst/>
              <a:gdLst/>
              <a:ahLst/>
              <a:cxnLst/>
              <a:rect l="l" t="t" r="r" b="b"/>
              <a:pathLst>
                <a:path w="337820" h="443864">
                  <a:moveTo>
                    <a:pt x="155968" y="0"/>
                  </a:moveTo>
                  <a:lnTo>
                    <a:pt x="46189" y="218097"/>
                  </a:lnTo>
                  <a:lnTo>
                    <a:pt x="0" y="443661"/>
                  </a:lnTo>
                  <a:lnTo>
                    <a:pt x="250355" y="373392"/>
                  </a:lnTo>
                  <a:lnTo>
                    <a:pt x="337299" y="283248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225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417007" y="4237850"/>
              <a:ext cx="109855" cy="218440"/>
            </a:xfrm>
            <a:custGeom>
              <a:avLst/>
              <a:gdLst/>
              <a:ahLst/>
              <a:cxnLst/>
              <a:rect l="l" t="t" r="r" b="b"/>
              <a:pathLst>
                <a:path w="109854" h="218439">
                  <a:moveTo>
                    <a:pt x="109778" y="0"/>
                  </a:moveTo>
                  <a:lnTo>
                    <a:pt x="38" y="217932"/>
                  </a:lnTo>
                  <a:lnTo>
                    <a:pt x="0" y="218097"/>
                  </a:lnTo>
                  <a:lnTo>
                    <a:pt x="109778" y="0"/>
                  </a:lnTo>
                  <a:close/>
                </a:path>
              </a:pathLst>
            </a:custGeom>
            <a:solidFill>
              <a:srgbClr val="81B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23586" y="4830978"/>
              <a:ext cx="116839" cy="90805"/>
            </a:xfrm>
            <a:custGeom>
              <a:avLst/>
              <a:gdLst/>
              <a:ahLst/>
              <a:cxnLst/>
              <a:rect l="l" t="t" r="r" b="b"/>
              <a:pathLst>
                <a:path w="116839" h="90804">
                  <a:moveTo>
                    <a:pt x="116611" y="0"/>
                  </a:moveTo>
                  <a:lnTo>
                    <a:pt x="0" y="90779"/>
                  </a:lnTo>
                  <a:lnTo>
                    <a:pt x="98018" y="90779"/>
                  </a:lnTo>
                  <a:lnTo>
                    <a:pt x="116611" y="0"/>
                  </a:lnTo>
                  <a:close/>
                </a:path>
              </a:pathLst>
            </a:custGeom>
            <a:solidFill>
              <a:srgbClr val="256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321617" y="4615332"/>
              <a:ext cx="295910" cy="306705"/>
            </a:xfrm>
            <a:custGeom>
              <a:avLst/>
              <a:gdLst/>
              <a:ahLst/>
              <a:cxnLst/>
              <a:rect l="l" t="t" r="r" b="b"/>
              <a:pathLst>
                <a:path w="295910" h="306704">
                  <a:moveTo>
                    <a:pt x="295605" y="0"/>
                  </a:moveTo>
                  <a:lnTo>
                    <a:pt x="18592" y="215646"/>
                  </a:lnTo>
                  <a:lnTo>
                    <a:pt x="0" y="306425"/>
                  </a:lnTo>
                  <a:lnTo>
                    <a:pt x="295605" y="0"/>
                  </a:lnTo>
                  <a:close/>
                </a:path>
              </a:pathLst>
            </a:custGeom>
            <a:solidFill>
              <a:srgbClr val="2254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410796" y="4237850"/>
              <a:ext cx="115989" cy="2179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243969" y="4237850"/>
              <a:ext cx="167005" cy="288925"/>
            </a:xfrm>
            <a:custGeom>
              <a:avLst/>
              <a:gdLst/>
              <a:ahLst/>
              <a:cxnLst/>
              <a:rect l="l" t="t" r="r" b="b"/>
              <a:pathLst>
                <a:path w="167004" h="288925">
                  <a:moveTo>
                    <a:pt x="158000" y="0"/>
                  </a:moveTo>
                  <a:lnTo>
                    <a:pt x="77647" y="0"/>
                  </a:lnTo>
                  <a:lnTo>
                    <a:pt x="0" y="227634"/>
                  </a:lnTo>
                  <a:lnTo>
                    <a:pt x="20345" y="288759"/>
                  </a:lnTo>
                  <a:lnTo>
                    <a:pt x="166827" y="127609"/>
                  </a:lnTo>
                  <a:lnTo>
                    <a:pt x="158000" y="0"/>
                  </a:lnTo>
                  <a:close/>
                </a:path>
              </a:pathLst>
            </a:custGeom>
            <a:solidFill>
              <a:srgbClr val="A1C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321617" y="4237850"/>
              <a:ext cx="205168" cy="1276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121008" y="4526610"/>
              <a:ext cx="189865" cy="299720"/>
            </a:xfrm>
            <a:custGeom>
              <a:avLst/>
              <a:gdLst/>
              <a:ahLst/>
              <a:cxnLst/>
              <a:rect l="l" t="t" r="r" b="b"/>
              <a:pathLst>
                <a:path w="189864" h="299720">
                  <a:moveTo>
                    <a:pt x="143306" y="0"/>
                  </a:moveTo>
                  <a:lnTo>
                    <a:pt x="77368" y="72529"/>
                  </a:lnTo>
                  <a:lnTo>
                    <a:pt x="0" y="299389"/>
                  </a:lnTo>
                  <a:lnTo>
                    <a:pt x="189610" y="139166"/>
                  </a:lnTo>
                  <a:lnTo>
                    <a:pt x="143306" y="0"/>
                  </a:lnTo>
                  <a:close/>
                </a:path>
              </a:pathLst>
            </a:custGeom>
            <a:solidFill>
              <a:srgbClr val="69B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198376" y="4465485"/>
              <a:ext cx="66040" cy="133985"/>
            </a:xfrm>
            <a:custGeom>
              <a:avLst/>
              <a:gdLst/>
              <a:ahLst/>
              <a:cxnLst/>
              <a:rect l="l" t="t" r="r" b="b"/>
              <a:pathLst>
                <a:path w="66039" h="133985">
                  <a:moveTo>
                    <a:pt x="45592" y="0"/>
                  </a:moveTo>
                  <a:lnTo>
                    <a:pt x="0" y="133667"/>
                  </a:lnTo>
                  <a:lnTo>
                    <a:pt x="65938" y="61137"/>
                  </a:lnTo>
                  <a:lnTo>
                    <a:pt x="45592" y="0"/>
                  </a:lnTo>
                  <a:close/>
                </a:path>
              </a:pathLst>
            </a:custGeom>
            <a:solidFill>
              <a:srgbClr val="8BB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120995" y="4665776"/>
              <a:ext cx="189865" cy="256540"/>
            </a:xfrm>
            <a:custGeom>
              <a:avLst/>
              <a:gdLst/>
              <a:ahLst/>
              <a:cxnLst/>
              <a:rect l="l" t="t" r="r" b="b"/>
              <a:pathLst>
                <a:path w="189864" h="256539">
                  <a:moveTo>
                    <a:pt x="189611" y="0"/>
                  </a:moveTo>
                  <a:lnTo>
                    <a:pt x="0" y="160235"/>
                  </a:lnTo>
                  <a:lnTo>
                    <a:pt x="61556" y="255981"/>
                  </a:lnTo>
                  <a:lnTo>
                    <a:pt x="189611" y="0"/>
                  </a:lnTo>
                  <a:close/>
                </a:path>
              </a:pathLst>
            </a:custGeom>
            <a:solidFill>
              <a:srgbClr val="81BC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9" name="타원 288"/>
          <p:cNvSpPr/>
          <p:nvPr/>
        </p:nvSpPr>
        <p:spPr>
          <a:xfrm>
            <a:off x="6743700" y="3194558"/>
            <a:ext cx="2263267" cy="2263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0" h="381000"/>
            <a:bevelB w="635000" h="381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0" name="그룹 289"/>
          <p:cNvGrpSpPr/>
          <p:nvPr/>
        </p:nvGrpSpPr>
        <p:grpSpPr>
          <a:xfrm>
            <a:off x="7160221" y="3734549"/>
            <a:ext cx="1430223" cy="1112710"/>
            <a:chOff x="7212977" y="3780866"/>
            <a:chExt cx="1430223" cy="1112710"/>
          </a:xfrm>
        </p:grpSpPr>
        <p:sp>
          <p:nvSpPr>
            <p:cNvPr id="235" name="object 235"/>
            <p:cNvSpPr/>
            <p:nvPr/>
          </p:nvSpPr>
          <p:spPr>
            <a:xfrm>
              <a:off x="8261832" y="3876217"/>
              <a:ext cx="238340" cy="3178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333346" y="382856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63" y="0"/>
                  </a:moveTo>
                  <a:lnTo>
                    <a:pt x="0" y="31775"/>
                  </a:lnTo>
                  <a:lnTo>
                    <a:pt x="190690" y="317830"/>
                  </a:lnTo>
                  <a:lnTo>
                    <a:pt x="238340" y="286054"/>
                  </a:lnTo>
                  <a:lnTo>
                    <a:pt x="47663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04847" y="3780866"/>
              <a:ext cx="238353" cy="3178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355992" y="4480102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50" y="0"/>
                  </a:moveTo>
                  <a:lnTo>
                    <a:pt x="0" y="31775"/>
                  </a:lnTo>
                  <a:lnTo>
                    <a:pt x="190677" y="317830"/>
                  </a:lnTo>
                  <a:lnTo>
                    <a:pt x="238340" y="286054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284491" y="4527791"/>
              <a:ext cx="238328" cy="3178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212977" y="4575441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47650" y="0"/>
                  </a:moveTo>
                  <a:lnTo>
                    <a:pt x="0" y="31800"/>
                  </a:lnTo>
                  <a:lnTo>
                    <a:pt x="190677" y="317855"/>
                  </a:lnTo>
                  <a:lnTo>
                    <a:pt x="238340" y="286054"/>
                  </a:lnTo>
                  <a:lnTo>
                    <a:pt x="4765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356005" y="387621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77" y="0"/>
                  </a:moveTo>
                  <a:lnTo>
                    <a:pt x="0" y="286054"/>
                  </a:lnTo>
                  <a:lnTo>
                    <a:pt x="47650" y="317830"/>
                  </a:lnTo>
                  <a:lnTo>
                    <a:pt x="238328" y="31800"/>
                  </a:lnTo>
                  <a:lnTo>
                    <a:pt x="190677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284491" y="3828567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77" y="0"/>
                  </a:moveTo>
                  <a:lnTo>
                    <a:pt x="0" y="286054"/>
                  </a:lnTo>
                  <a:lnTo>
                    <a:pt x="47650" y="317830"/>
                  </a:lnTo>
                  <a:lnTo>
                    <a:pt x="238328" y="31775"/>
                  </a:lnTo>
                  <a:lnTo>
                    <a:pt x="190677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212977" y="3780866"/>
              <a:ext cx="238760" cy="318135"/>
            </a:xfrm>
            <a:custGeom>
              <a:avLst/>
              <a:gdLst/>
              <a:ahLst/>
              <a:cxnLst/>
              <a:rect l="l" t="t" r="r" b="b"/>
              <a:pathLst>
                <a:path w="238759" h="318135">
                  <a:moveTo>
                    <a:pt x="190690" y="0"/>
                  </a:moveTo>
                  <a:lnTo>
                    <a:pt x="0" y="286054"/>
                  </a:lnTo>
                  <a:lnTo>
                    <a:pt x="47663" y="317830"/>
                  </a:lnTo>
                  <a:lnTo>
                    <a:pt x="238340" y="31800"/>
                  </a:lnTo>
                  <a:lnTo>
                    <a:pt x="190690" y="0"/>
                  </a:lnTo>
                  <a:close/>
                </a:path>
              </a:pathLst>
            </a:custGeom>
            <a:solidFill>
              <a:srgbClr val="0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261832" y="4480102"/>
              <a:ext cx="381368" cy="41319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13204" y="3993835"/>
              <a:ext cx="658495" cy="527050"/>
            </a:xfrm>
            <a:custGeom>
              <a:avLst/>
              <a:gdLst/>
              <a:ahLst/>
              <a:cxnLst/>
              <a:rect l="l" t="t" r="r" b="b"/>
              <a:pathLst>
                <a:path w="658495" h="527050">
                  <a:moveTo>
                    <a:pt x="649774" y="266975"/>
                  </a:moveTo>
                  <a:lnTo>
                    <a:pt x="468057" y="266975"/>
                  </a:lnTo>
                  <a:lnTo>
                    <a:pt x="511835" y="275335"/>
                  </a:lnTo>
                  <a:lnTo>
                    <a:pt x="553263" y="295576"/>
                  </a:lnTo>
                  <a:lnTo>
                    <a:pt x="586941" y="324957"/>
                  </a:lnTo>
                  <a:lnTo>
                    <a:pt x="611194" y="360730"/>
                  </a:lnTo>
                  <a:lnTo>
                    <a:pt x="625606" y="400832"/>
                  </a:lnTo>
                  <a:lnTo>
                    <a:pt x="629762" y="443198"/>
                  </a:lnTo>
                  <a:lnTo>
                    <a:pt x="623249" y="485763"/>
                  </a:lnTo>
                  <a:lnTo>
                    <a:pt x="605651" y="526462"/>
                  </a:lnTo>
                  <a:lnTo>
                    <a:pt x="627474" y="486183"/>
                  </a:lnTo>
                  <a:lnTo>
                    <a:pt x="643455" y="444313"/>
                  </a:lnTo>
                  <a:lnTo>
                    <a:pt x="653701" y="401392"/>
                  </a:lnTo>
                  <a:lnTo>
                    <a:pt x="658319" y="357963"/>
                  </a:lnTo>
                  <a:lnTo>
                    <a:pt x="657417" y="314567"/>
                  </a:lnTo>
                  <a:lnTo>
                    <a:pt x="651102" y="271745"/>
                  </a:lnTo>
                  <a:lnTo>
                    <a:pt x="649774" y="266975"/>
                  </a:lnTo>
                  <a:close/>
                </a:path>
                <a:path w="658495" h="527050">
                  <a:moveTo>
                    <a:pt x="335175" y="0"/>
                  </a:moveTo>
                  <a:lnTo>
                    <a:pt x="291054" y="268"/>
                  </a:lnTo>
                  <a:lnTo>
                    <a:pt x="247462" y="6136"/>
                  </a:lnTo>
                  <a:lnTo>
                    <a:pt x="204967" y="17488"/>
                  </a:lnTo>
                  <a:lnTo>
                    <a:pt x="164139" y="34212"/>
                  </a:lnTo>
                  <a:lnTo>
                    <a:pt x="125545" y="56194"/>
                  </a:lnTo>
                  <a:lnTo>
                    <a:pt x="89754" y="83319"/>
                  </a:lnTo>
                  <a:lnTo>
                    <a:pt x="57335" y="115476"/>
                  </a:lnTo>
                  <a:lnTo>
                    <a:pt x="28855" y="152549"/>
                  </a:lnTo>
                  <a:lnTo>
                    <a:pt x="25693" y="157553"/>
                  </a:lnTo>
                  <a:lnTo>
                    <a:pt x="24105" y="160067"/>
                  </a:lnTo>
                  <a:lnTo>
                    <a:pt x="6511" y="200749"/>
                  </a:lnTo>
                  <a:lnTo>
                    <a:pt x="0" y="243300"/>
                  </a:lnTo>
                  <a:lnTo>
                    <a:pt x="4157" y="285656"/>
                  </a:lnTo>
                  <a:lnTo>
                    <a:pt x="18569" y="325755"/>
                  </a:lnTo>
                  <a:lnTo>
                    <a:pt x="42823" y="361534"/>
                  </a:lnTo>
                  <a:lnTo>
                    <a:pt x="76505" y="390928"/>
                  </a:lnTo>
                  <a:lnTo>
                    <a:pt x="117930" y="411168"/>
                  </a:lnTo>
                  <a:lnTo>
                    <a:pt x="161707" y="419527"/>
                  </a:lnTo>
                  <a:lnTo>
                    <a:pt x="205564" y="416458"/>
                  </a:lnTo>
                  <a:lnTo>
                    <a:pt x="247230" y="402419"/>
                  </a:lnTo>
                  <a:lnTo>
                    <a:pt x="284432" y="377865"/>
                  </a:lnTo>
                  <a:lnTo>
                    <a:pt x="345351" y="308635"/>
                  </a:lnTo>
                  <a:lnTo>
                    <a:pt x="382543" y="284080"/>
                  </a:lnTo>
                  <a:lnTo>
                    <a:pt x="424203" y="270042"/>
                  </a:lnTo>
                  <a:lnTo>
                    <a:pt x="468057" y="266975"/>
                  </a:lnTo>
                  <a:lnTo>
                    <a:pt x="649774" y="266975"/>
                  </a:lnTo>
                  <a:lnTo>
                    <a:pt x="639484" y="230038"/>
                  </a:lnTo>
                  <a:lnTo>
                    <a:pt x="622668" y="189989"/>
                  </a:lnTo>
                  <a:lnTo>
                    <a:pt x="600763" y="152137"/>
                  </a:lnTo>
                  <a:lnTo>
                    <a:pt x="573876" y="117025"/>
                  </a:lnTo>
                  <a:lnTo>
                    <a:pt x="542115" y="85194"/>
                  </a:lnTo>
                  <a:lnTo>
                    <a:pt x="505587" y="57185"/>
                  </a:lnTo>
                  <a:lnTo>
                    <a:pt x="465032" y="33922"/>
                  </a:lnTo>
                  <a:lnTo>
                    <a:pt x="422733" y="16713"/>
                  </a:lnTo>
                  <a:lnTo>
                    <a:pt x="379258" y="5443"/>
                  </a:lnTo>
                  <a:lnTo>
                    <a:pt x="335175" y="0"/>
                  </a:lnTo>
                  <a:close/>
                </a:path>
              </a:pathLst>
            </a:custGeom>
            <a:solidFill>
              <a:srgbClr val="D02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584639" y="4153915"/>
              <a:ext cx="658495" cy="527050"/>
            </a:xfrm>
            <a:custGeom>
              <a:avLst/>
              <a:gdLst/>
              <a:ahLst/>
              <a:cxnLst/>
              <a:rect l="l" t="t" r="r" b="b"/>
              <a:pathLst>
                <a:path w="658495" h="527050">
                  <a:moveTo>
                    <a:pt x="52670" y="0"/>
                  </a:moveTo>
                  <a:lnTo>
                    <a:pt x="30846" y="40264"/>
                  </a:lnTo>
                  <a:lnTo>
                    <a:pt x="14865" y="82123"/>
                  </a:lnTo>
                  <a:lnTo>
                    <a:pt x="4619" y="125034"/>
                  </a:lnTo>
                  <a:lnTo>
                    <a:pt x="0" y="168455"/>
                  </a:lnTo>
                  <a:lnTo>
                    <a:pt x="900" y="211846"/>
                  </a:lnTo>
                  <a:lnTo>
                    <a:pt x="7214" y="254665"/>
                  </a:lnTo>
                  <a:lnTo>
                    <a:pt x="18832" y="296370"/>
                  </a:lnTo>
                  <a:lnTo>
                    <a:pt x="35647" y="336420"/>
                  </a:lnTo>
                  <a:lnTo>
                    <a:pt x="57553" y="374273"/>
                  </a:lnTo>
                  <a:lnTo>
                    <a:pt x="84441" y="409388"/>
                  </a:lnTo>
                  <a:lnTo>
                    <a:pt x="116203" y="441224"/>
                  </a:lnTo>
                  <a:lnTo>
                    <a:pt x="152733" y="469239"/>
                  </a:lnTo>
                  <a:lnTo>
                    <a:pt x="193289" y="492502"/>
                  </a:lnTo>
                  <a:lnTo>
                    <a:pt x="235588" y="509712"/>
                  </a:lnTo>
                  <a:lnTo>
                    <a:pt x="279063" y="520983"/>
                  </a:lnTo>
                  <a:lnTo>
                    <a:pt x="323146" y="526428"/>
                  </a:lnTo>
                  <a:lnTo>
                    <a:pt x="367267" y="526160"/>
                  </a:lnTo>
                  <a:lnTo>
                    <a:pt x="410859" y="520295"/>
                  </a:lnTo>
                  <a:lnTo>
                    <a:pt x="453354" y="508944"/>
                  </a:lnTo>
                  <a:lnTo>
                    <a:pt x="494182" y="492221"/>
                  </a:lnTo>
                  <a:lnTo>
                    <a:pt x="532776" y="470241"/>
                  </a:lnTo>
                  <a:lnTo>
                    <a:pt x="568566" y="443116"/>
                  </a:lnTo>
                  <a:lnTo>
                    <a:pt x="600986" y="410961"/>
                  </a:lnTo>
                  <a:lnTo>
                    <a:pt x="629466" y="373888"/>
                  </a:lnTo>
                  <a:lnTo>
                    <a:pt x="651809" y="325681"/>
                  </a:lnTo>
                  <a:lnTo>
                    <a:pt x="658319" y="283123"/>
                  </a:lnTo>
                  <a:lnTo>
                    <a:pt x="655995" y="259452"/>
                  </a:lnTo>
                  <a:lnTo>
                    <a:pt x="190266" y="259452"/>
                  </a:lnTo>
                  <a:lnTo>
                    <a:pt x="146487" y="251099"/>
                  </a:lnTo>
                  <a:lnTo>
                    <a:pt x="105058" y="230860"/>
                  </a:lnTo>
                  <a:lnTo>
                    <a:pt x="71384" y="201466"/>
                  </a:lnTo>
                  <a:lnTo>
                    <a:pt x="47133" y="165687"/>
                  </a:lnTo>
                  <a:lnTo>
                    <a:pt x="32720" y="125588"/>
                  </a:lnTo>
                  <a:lnTo>
                    <a:pt x="28561" y="83232"/>
                  </a:lnTo>
                  <a:lnTo>
                    <a:pt x="35073" y="40681"/>
                  </a:lnTo>
                  <a:lnTo>
                    <a:pt x="52670" y="0"/>
                  </a:lnTo>
                  <a:close/>
                </a:path>
                <a:path w="658495" h="527050">
                  <a:moveTo>
                    <a:pt x="496613" y="106901"/>
                  </a:moveTo>
                  <a:lnTo>
                    <a:pt x="452763" y="109961"/>
                  </a:lnTo>
                  <a:lnTo>
                    <a:pt x="411109" y="123993"/>
                  </a:lnTo>
                  <a:lnTo>
                    <a:pt x="373922" y="148543"/>
                  </a:lnTo>
                  <a:lnTo>
                    <a:pt x="313000" y="217774"/>
                  </a:lnTo>
                  <a:lnTo>
                    <a:pt x="275793" y="242332"/>
                  </a:lnTo>
                  <a:lnTo>
                    <a:pt x="234125" y="256378"/>
                  </a:lnTo>
                  <a:lnTo>
                    <a:pt x="190266" y="259452"/>
                  </a:lnTo>
                  <a:lnTo>
                    <a:pt x="655995" y="259452"/>
                  </a:lnTo>
                  <a:lnTo>
                    <a:pt x="639746" y="200661"/>
                  </a:lnTo>
                  <a:lnTo>
                    <a:pt x="615494" y="164889"/>
                  </a:lnTo>
                  <a:lnTo>
                    <a:pt x="581816" y="135509"/>
                  </a:lnTo>
                  <a:lnTo>
                    <a:pt x="540388" y="115265"/>
                  </a:lnTo>
                  <a:lnTo>
                    <a:pt x="496613" y="106901"/>
                  </a:lnTo>
                  <a:close/>
                </a:path>
              </a:pathLst>
            </a:custGeom>
            <a:solidFill>
              <a:srgbClr val="1C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bject 238"/>
          <p:cNvSpPr/>
          <p:nvPr/>
        </p:nvSpPr>
        <p:spPr>
          <a:xfrm>
            <a:off x="8352091" y="2851988"/>
            <a:ext cx="1782660" cy="1782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684699" y="1270597"/>
            <a:ext cx="1313815" cy="6013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5"/>
              </a:spcBef>
            </a:pPr>
            <a:r>
              <a:rPr sz="2000" b="1" spc="-180" dirty="0">
                <a:solidFill>
                  <a:srgbClr val="007DC4"/>
                </a:solidFill>
                <a:latin typeface="Malgun Gothic"/>
                <a:cs typeface="Malgun Gothic"/>
              </a:rPr>
              <a:t>아동인권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400" b="1" spc="-135" dirty="0">
                <a:solidFill>
                  <a:srgbClr val="6D6E71"/>
                </a:solidFill>
                <a:latin typeface="Malgun Gothic"/>
                <a:cs typeface="Malgun Gothic"/>
              </a:rPr>
              <a:t>아동의 </a:t>
            </a:r>
            <a:r>
              <a:rPr sz="1400" b="1" spc="-95" dirty="0">
                <a:solidFill>
                  <a:srgbClr val="6D6E71"/>
                </a:solidFill>
                <a:latin typeface="Malgun Gothic"/>
                <a:cs typeface="Malgun Gothic"/>
              </a:rPr>
              <a:t>4가지</a:t>
            </a:r>
            <a:r>
              <a:rPr sz="1400" b="1" spc="-415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권리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98621" y="11"/>
            <a:ext cx="3353798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3" y="11"/>
            <a:ext cx="3294749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27" name="object 227"/>
          <p:cNvSpPr txBox="1"/>
          <p:nvPr/>
        </p:nvSpPr>
        <p:spPr>
          <a:xfrm>
            <a:off x="1360322" y="4630675"/>
            <a:ext cx="1157605" cy="131074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생존권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algn="ctr">
              <a:lnSpc>
                <a:spcPct val="104200"/>
              </a:lnSpc>
              <a:spcBef>
                <a:spcPts val="565"/>
              </a:spcBef>
            </a:pP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기본적인</a:t>
            </a:r>
            <a:r>
              <a:rPr sz="1600" b="1" spc="-3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삶을 </a:t>
            </a:r>
            <a:r>
              <a:rPr sz="1600" b="1" spc="-11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 err="1">
                <a:solidFill>
                  <a:srgbClr val="231F20"/>
                </a:solidFill>
                <a:latin typeface="Dotum"/>
                <a:cs typeface="Dotum"/>
              </a:rPr>
              <a:t>누리는데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  </a:t>
            </a:r>
            <a:r>
              <a:rPr lang="en-US" sz="1600" b="1" spc="-180" dirty="0" smtClean="0">
                <a:solidFill>
                  <a:srgbClr val="231F20"/>
                </a:solidFill>
                <a:latin typeface="Dotum"/>
                <a:cs typeface="Dotum"/>
              </a:rPr>
              <a:t>    </a:t>
            </a:r>
            <a:r>
              <a:rPr sz="1600" b="1" spc="-150" dirty="0" err="1" smtClean="0">
                <a:solidFill>
                  <a:srgbClr val="231F20"/>
                </a:solidFill>
                <a:latin typeface="Dotum"/>
                <a:cs typeface="Dotum"/>
              </a:rPr>
              <a:t>필요한</a:t>
            </a:r>
            <a:r>
              <a:rPr sz="1600" b="1" spc="-340" dirty="0" smtClean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489464" y="4630675"/>
            <a:ext cx="1518920" cy="131074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발달권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283845" marR="5080" indent="-271780">
              <a:lnSpc>
                <a:spcPct val="104200"/>
              </a:lnSpc>
              <a:spcBef>
                <a:spcPts val="565"/>
              </a:spcBef>
            </a:pPr>
            <a:r>
              <a:rPr sz="1600" b="1" spc="-160" dirty="0">
                <a:solidFill>
                  <a:srgbClr val="231F20"/>
                </a:solidFill>
                <a:latin typeface="Dotum"/>
                <a:cs typeface="Dotum"/>
              </a:rPr>
              <a:t>잠재능력을</a:t>
            </a:r>
            <a:r>
              <a:rPr sz="1600" b="1" spc="-33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최대한  </a:t>
            </a:r>
            <a:r>
              <a:rPr sz="1600" b="1" spc="-180" dirty="0" err="1">
                <a:solidFill>
                  <a:srgbClr val="231F20"/>
                </a:solidFill>
                <a:latin typeface="Dotum"/>
                <a:cs typeface="Dotum"/>
              </a:rPr>
              <a:t>발휘하는데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  </a:t>
            </a:r>
            <a:r>
              <a:rPr lang="en-US" sz="1600" b="1" spc="-180" dirty="0" smtClean="0">
                <a:solidFill>
                  <a:srgbClr val="231F20"/>
                </a:solidFill>
                <a:latin typeface="Dotum"/>
                <a:cs typeface="Dotum"/>
              </a:rPr>
              <a:t>     </a:t>
            </a:r>
            <a:r>
              <a:rPr sz="1600" b="1" spc="-150" dirty="0" err="1" smtClean="0">
                <a:solidFill>
                  <a:srgbClr val="231F20"/>
                </a:solidFill>
                <a:latin typeface="Dotum"/>
                <a:cs typeface="Dotum"/>
              </a:rPr>
              <a:t>필요한</a:t>
            </a:r>
            <a:r>
              <a:rPr sz="1600" b="1" spc="-340" dirty="0" smtClean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5799467" y="4630675"/>
            <a:ext cx="1518920" cy="13081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90"/>
              </a:spcBef>
            </a:pPr>
            <a:r>
              <a:rPr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보호권</a:t>
            </a:r>
            <a:endParaRPr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algn="ctr">
              <a:lnSpc>
                <a:spcPct val="104200"/>
              </a:lnSpc>
              <a:spcBef>
                <a:spcPts val="565"/>
              </a:spcBef>
            </a:pPr>
            <a:r>
              <a:rPr sz="1600" b="1" spc="-150" dirty="0">
                <a:solidFill>
                  <a:srgbClr val="231F20"/>
                </a:solidFill>
                <a:latin typeface="Dotum"/>
                <a:cs typeface="Dotum"/>
              </a:rPr>
              <a:t>유해한</a:t>
            </a:r>
            <a:r>
              <a:rPr sz="1600" b="1" spc="-33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것으로부터 </a:t>
            </a:r>
            <a:r>
              <a:rPr sz="1600" b="1" spc="-11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보호받을</a:t>
            </a:r>
            <a:endParaRPr sz="1600" b="1" dirty="0">
              <a:latin typeface="Dotum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b="1" spc="-180" dirty="0">
                <a:solidFill>
                  <a:srgbClr val="231F20"/>
                </a:solidFill>
                <a:latin typeface="Dotum"/>
                <a:cs typeface="Dotum"/>
              </a:rPr>
              <a:t>권리</a:t>
            </a:r>
            <a:endParaRPr sz="1600" b="1" dirty="0">
              <a:latin typeface="Dotum"/>
              <a:cs typeface="Dotum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8062404" y="2562707"/>
            <a:ext cx="1577975" cy="1577975"/>
          </a:xfrm>
          <a:custGeom>
            <a:avLst/>
            <a:gdLst/>
            <a:ahLst/>
            <a:cxnLst/>
            <a:rect l="l" t="t" r="r" b="b"/>
            <a:pathLst>
              <a:path w="1577975" h="1577975">
                <a:moveTo>
                  <a:pt x="788974" y="0"/>
                </a:moveTo>
                <a:lnTo>
                  <a:pt x="740911" y="1439"/>
                </a:lnTo>
                <a:lnTo>
                  <a:pt x="693609" y="5704"/>
                </a:lnTo>
                <a:lnTo>
                  <a:pt x="647152" y="12711"/>
                </a:lnTo>
                <a:lnTo>
                  <a:pt x="601622" y="22377"/>
                </a:lnTo>
                <a:lnTo>
                  <a:pt x="557100" y="34620"/>
                </a:lnTo>
                <a:lnTo>
                  <a:pt x="513671" y="49358"/>
                </a:lnTo>
                <a:lnTo>
                  <a:pt x="471416" y="66508"/>
                </a:lnTo>
                <a:lnTo>
                  <a:pt x="430418" y="85988"/>
                </a:lnTo>
                <a:lnTo>
                  <a:pt x="390759" y="107714"/>
                </a:lnTo>
                <a:lnTo>
                  <a:pt x="352522" y="131605"/>
                </a:lnTo>
                <a:lnTo>
                  <a:pt x="315789" y="157578"/>
                </a:lnTo>
                <a:lnTo>
                  <a:pt x="280643" y="185551"/>
                </a:lnTo>
                <a:lnTo>
                  <a:pt x="247167" y="215440"/>
                </a:lnTo>
                <a:lnTo>
                  <a:pt x="215443" y="247164"/>
                </a:lnTo>
                <a:lnTo>
                  <a:pt x="185553" y="280639"/>
                </a:lnTo>
                <a:lnTo>
                  <a:pt x="157580" y="315784"/>
                </a:lnTo>
                <a:lnTo>
                  <a:pt x="131607" y="352515"/>
                </a:lnTo>
                <a:lnTo>
                  <a:pt x="107715" y="390751"/>
                </a:lnTo>
                <a:lnTo>
                  <a:pt x="85988" y="430409"/>
                </a:lnTo>
                <a:lnTo>
                  <a:pt x="66509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9" y="1106492"/>
                </a:lnTo>
                <a:lnTo>
                  <a:pt x="85988" y="1147489"/>
                </a:lnTo>
                <a:lnTo>
                  <a:pt x="107715" y="1187147"/>
                </a:lnTo>
                <a:lnTo>
                  <a:pt x="131607" y="1225382"/>
                </a:lnTo>
                <a:lnTo>
                  <a:pt x="157580" y="1262114"/>
                </a:lnTo>
                <a:lnTo>
                  <a:pt x="185553" y="1297259"/>
                </a:lnTo>
                <a:lnTo>
                  <a:pt x="215443" y="1330734"/>
                </a:lnTo>
                <a:lnTo>
                  <a:pt x="247167" y="1362458"/>
                </a:lnTo>
                <a:lnTo>
                  <a:pt x="280643" y="1392347"/>
                </a:lnTo>
                <a:lnTo>
                  <a:pt x="315789" y="1420320"/>
                </a:lnTo>
                <a:lnTo>
                  <a:pt x="352522" y="1446292"/>
                </a:lnTo>
                <a:lnTo>
                  <a:pt x="390759" y="1470183"/>
                </a:lnTo>
                <a:lnTo>
                  <a:pt x="430418" y="1491910"/>
                </a:lnTo>
                <a:lnTo>
                  <a:pt x="471416" y="1511390"/>
                </a:lnTo>
                <a:lnTo>
                  <a:pt x="513671" y="1528540"/>
                </a:lnTo>
                <a:lnTo>
                  <a:pt x="557100" y="1543278"/>
                </a:lnTo>
                <a:lnTo>
                  <a:pt x="601622" y="1555521"/>
                </a:lnTo>
                <a:lnTo>
                  <a:pt x="647152" y="1565187"/>
                </a:lnTo>
                <a:lnTo>
                  <a:pt x="693609" y="1572194"/>
                </a:lnTo>
                <a:lnTo>
                  <a:pt x="740911" y="1576458"/>
                </a:lnTo>
                <a:lnTo>
                  <a:pt x="788974" y="1577898"/>
                </a:lnTo>
                <a:lnTo>
                  <a:pt x="837033" y="1576458"/>
                </a:lnTo>
                <a:lnTo>
                  <a:pt x="884331" y="1572194"/>
                </a:lnTo>
                <a:lnTo>
                  <a:pt x="930785" y="1565187"/>
                </a:lnTo>
                <a:lnTo>
                  <a:pt x="976312" y="1555521"/>
                </a:lnTo>
                <a:lnTo>
                  <a:pt x="1020831" y="1543278"/>
                </a:lnTo>
                <a:lnTo>
                  <a:pt x="1064257" y="1528540"/>
                </a:lnTo>
                <a:lnTo>
                  <a:pt x="1106510" y="1511390"/>
                </a:lnTo>
                <a:lnTo>
                  <a:pt x="1147506" y="1491910"/>
                </a:lnTo>
                <a:lnTo>
                  <a:pt x="1187163" y="1470183"/>
                </a:lnTo>
                <a:lnTo>
                  <a:pt x="1225398" y="1446292"/>
                </a:lnTo>
                <a:lnTo>
                  <a:pt x="1262129" y="1420320"/>
                </a:lnTo>
                <a:lnTo>
                  <a:pt x="1297274" y="1392347"/>
                </a:lnTo>
                <a:lnTo>
                  <a:pt x="1330749" y="1362458"/>
                </a:lnTo>
                <a:lnTo>
                  <a:pt x="1362472" y="1330734"/>
                </a:lnTo>
                <a:lnTo>
                  <a:pt x="1392361" y="1297259"/>
                </a:lnTo>
                <a:lnTo>
                  <a:pt x="1420333" y="1262114"/>
                </a:lnTo>
                <a:lnTo>
                  <a:pt x="1446306" y="1225382"/>
                </a:lnTo>
                <a:lnTo>
                  <a:pt x="1470197" y="1187147"/>
                </a:lnTo>
                <a:lnTo>
                  <a:pt x="1491923" y="1147489"/>
                </a:lnTo>
                <a:lnTo>
                  <a:pt x="1511402" y="1106492"/>
                </a:lnTo>
                <a:lnTo>
                  <a:pt x="1528552" y="1064239"/>
                </a:lnTo>
                <a:lnTo>
                  <a:pt x="1543290" y="1020811"/>
                </a:lnTo>
                <a:lnTo>
                  <a:pt x="1555534" y="976292"/>
                </a:lnTo>
                <a:lnTo>
                  <a:pt x="1565200" y="930763"/>
                </a:lnTo>
                <a:lnTo>
                  <a:pt x="1572207" y="884308"/>
                </a:lnTo>
                <a:lnTo>
                  <a:pt x="1576471" y="837009"/>
                </a:lnTo>
                <a:lnTo>
                  <a:pt x="1577911" y="788949"/>
                </a:lnTo>
                <a:lnTo>
                  <a:pt x="1576471" y="740888"/>
                </a:lnTo>
                <a:lnTo>
                  <a:pt x="1572207" y="693589"/>
                </a:lnTo>
                <a:lnTo>
                  <a:pt x="1565200" y="647134"/>
                </a:lnTo>
                <a:lnTo>
                  <a:pt x="1555534" y="601606"/>
                </a:lnTo>
                <a:lnTo>
                  <a:pt x="1543290" y="557087"/>
                </a:lnTo>
                <a:lnTo>
                  <a:pt x="1528552" y="513659"/>
                </a:lnTo>
                <a:lnTo>
                  <a:pt x="1511402" y="471406"/>
                </a:lnTo>
                <a:lnTo>
                  <a:pt x="1491923" y="430409"/>
                </a:lnTo>
                <a:lnTo>
                  <a:pt x="1470197" y="390751"/>
                </a:lnTo>
                <a:lnTo>
                  <a:pt x="1446306" y="352515"/>
                </a:lnTo>
                <a:lnTo>
                  <a:pt x="1420333" y="315784"/>
                </a:lnTo>
                <a:lnTo>
                  <a:pt x="1392361" y="280639"/>
                </a:lnTo>
                <a:lnTo>
                  <a:pt x="1362472" y="247164"/>
                </a:lnTo>
                <a:lnTo>
                  <a:pt x="1330749" y="215440"/>
                </a:lnTo>
                <a:lnTo>
                  <a:pt x="1297274" y="185551"/>
                </a:lnTo>
                <a:lnTo>
                  <a:pt x="1262129" y="157578"/>
                </a:lnTo>
                <a:lnTo>
                  <a:pt x="1225398" y="131605"/>
                </a:lnTo>
                <a:lnTo>
                  <a:pt x="1187163" y="107714"/>
                </a:lnTo>
                <a:lnTo>
                  <a:pt x="1147506" y="85988"/>
                </a:lnTo>
                <a:lnTo>
                  <a:pt x="1106510" y="66508"/>
                </a:lnTo>
                <a:lnTo>
                  <a:pt x="1064257" y="49358"/>
                </a:lnTo>
                <a:lnTo>
                  <a:pt x="1020831" y="34620"/>
                </a:lnTo>
                <a:lnTo>
                  <a:pt x="976312" y="22377"/>
                </a:lnTo>
                <a:lnTo>
                  <a:pt x="930785" y="12711"/>
                </a:lnTo>
                <a:lnTo>
                  <a:pt x="884331" y="5704"/>
                </a:lnTo>
                <a:lnTo>
                  <a:pt x="837033" y="1439"/>
                </a:lnTo>
                <a:lnTo>
                  <a:pt x="788974" y="0"/>
                </a:lnTo>
                <a:close/>
              </a:path>
            </a:pathLst>
          </a:custGeom>
          <a:solidFill>
            <a:srgbClr val="E13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044031" y="2851988"/>
            <a:ext cx="1782660" cy="1782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54725" y="2562694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62" y="0"/>
                </a:moveTo>
                <a:lnTo>
                  <a:pt x="740900" y="1439"/>
                </a:lnTo>
                <a:lnTo>
                  <a:pt x="693599" y="5704"/>
                </a:lnTo>
                <a:lnTo>
                  <a:pt x="647143" y="12711"/>
                </a:lnTo>
                <a:lnTo>
                  <a:pt x="601614" y="22377"/>
                </a:lnTo>
                <a:lnTo>
                  <a:pt x="557094" y="34620"/>
                </a:lnTo>
                <a:lnTo>
                  <a:pt x="513665" y="49358"/>
                </a:lnTo>
                <a:lnTo>
                  <a:pt x="471411" y="66508"/>
                </a:lnTo>
                <a:lnTo>
                  <a:pt x="430413" y="85988"/>
                </a:lnTo>
                <a:lnTo>
                  <a:pt x="390755" y="107715"/>
                </a:lnTo>
                <a:lnTo>
                  <a:pt x="352519" y="131606"/>
                </a:lnTo>
                <a:lnTo>
                  <a:pt x="315786" y="157579"/>
                </a:lnTo>
                <a:lnTo>
                  <a:pt x="280641" y="185552"/>
                </a:lnTo>
                <a:lnTo>
                  <a:pt x="247165" y="215441"/>
                </a:lnTo>
                <a:lnTo>
                  <a:pt x="215441" y="247165"/>
                </a:lnTo>
                <a:lnTo>
                  <a:pt x="185552" y="280641"/>
                </a:lnTo>
                <a:lnTo>
                  <a:pt x="157579" y="315786"/>
                </a:lnTo>
                <a:lnTo>
                  <a:pt x="131606" y="352519"/>
                </a:lnTo>
                <a:lnTo>
                  <a:pt x="107715" y="390755"/>
                </a:lnTo>
                <a:lnTo>
                  <a:pt x="85988" y="430413"/>
                </a:lnTo>
                <a:lnTo>
                  <a:pt x="66508" y="471411"/>
                </a:lnTo>
                <a:lnTo>
                  <a:pt x="49358" y="513665"/>
                </a:lnTo>
                <a:lnTo>
                  <a:pt x="34620" y="557094"/>
                </a:lnTo>
                <a:lnTo>
                  <a:pt x="22377" y="601614"/>
                </a:lnTo>
                <a:lnTo>
                  <a:pt x="12711" y="647143"/>
                </a:lnTo>
                <a:lnTo>
                  <a:pt x="5704" y="693599"/>
                </a:lnTo>
                <a:lnTo>
                  <a:pt x="1439" y="740900"/>
                </a:lnTo>
                <a:lnTo>
                  <a:pt x="0" y="788962"/>
                </a:lnTo>
                <a:lnTo>
                  <a:pt x="1439" y="837022"/>
                </a:lnTo>
                <a:lnTo>
                  <a:pt x="5704" y="884321"/>
                </a:lnTo>
                <a:lnTo>
                  <a:pt x="12711" y="930776"/>
                </a:lnTo>
                <a:lnTo>
                  <a:pt x="22377" y="976305"/>
                </a:lnTo>
                <a:lnTo>
                  <a:pt x="34620" y="1020824"/>
                </a:lnTo>
                <a:lnTo>
                  <a:pt x="49358" y="1064251"/>
                </a:lnTo>
                <a:lnTo>
                  <a:pt x="66508" y="1106505"/>
                </a:lnTo>
                <a:lnTo>
                  <a:pt x="85988" y="1147502"/>
                </a:lnTo>
                <a:lnTo>
                  <a:pt x="107715" y="1187159"/>
                </a:lnTo>
                <a:lnTo>
                  <a:pt x="131606" y="1225395"/>
                </a:lnTo>
                <a:lnTo>
                  <a:pt x="157579" y="1262127"/>
                </a:lnTo>
                <a:lnTo>
                  <a:pt x="185552" y="1297271"/>
                </a:lnTo>
                <a:lnTo>
                  <a:pt x="215441" y="1330747"/>
                </a:lnTo>
                <a:lnTo>
                  <a:pt x="247165" y="1362471"/>
                </a:lnTo>
                <a:lnTo>
                  <a:pt x="280641" y="1392360"/>
                </a:lnTo>
                <a:lnTo>
                  <a:pt x="315786" y="1420332"/>
                </a:lnTo>
                <a:lnTo>
                  <a:pt x="352519" y="1446305"/>
                </a:lnTo>
                <a:lnTo>
                  <a:pt x="390755" y="1470196"/>
                </a:lnTo>
                <a:lnTo>
                  <a:pt x="430413" y="1491923"/>
                </a:lnTo>
                <a:lnTo>
                  <a:pt x="471411" y="1511402"/>
                </a:lnTo>
                <a:lnTo>
                  <a:pt x="513665" y="1528552"/>
                </a:lnTo>
                <a:lnTo>
                  <a:pt x="557094" y="1543290"/>
                </a:lnTo>
                <a:lnTo>
                  <a:pt x="601614" y="1555534"/>
                </a:lnTo>
                <a:lnTo>
                  <a:pt x="647143" y="1565200"/>
                </a:lnTo>
                <a:lnTo>
                  <a:pt x="693599" y="1572207"/>
                </a:lnTo>
                <a:lnTo>
                  <a:pt x="740900" y="1576471"/>
                </a:lnTo>
                <a:lnTo>
                  <a:pt x="788962" y="1577911"/>
                </a:lnTo>
                <a:lnTo>
                  <a:pt x="838857" y="1576359"/>
                </a:lnTo>
                <a:lnTo>
                  <a:pt x="887927" y="1571764"/>
                </a:lnTo>
                <a:lnTo>
                  <a:pt x="936079" y="1564219"/>
                </a:lnTo>
                <a:lnTo>
                  <a:pt x="983221" y="1553817"/>
                </a:lnTo>
                <a:lnTo>
                  <a:pt x="1029261" y="1540649"/>
                </a:lnTo>
                <a:lnTo>
                  <a:pt x="1074107" y="1524808"/>
                </a:lnTo>
                <a:lnTo>
                  <a:pt x="1117665" y="1506387"/>
                </a:lnTo>
                <a:lnTo>
                  <a:pt x="1159844" y="1485478"/>
                </a:lnTo>
                <a:lnTo>
                  <a:pt x="1200552" y="1462173"/>
                </a:lnTo>
                <a:lnTo>
                  <a:pt x="1239696" y="1436565"/>
                </a:lnTo>
                <a:lnTo>
                  <a:pt x="1277184" y="1408747"/>
                </a:lnTo>
                <a:lnTo>
                  <a:pt x="1312923" y="1378810"/>
                </a:lnTo>
                <a:lnTo>
                  <a:pt x="1346822" y="1346847"/>
                </a:lnTo>
                <a:lnTo>
                  <a:pt x="1388729" y="1306108"/>
                </a:lnTo>
                <a:lnTo>
                  <a:pt x="1430185" y="1268179"/>
                </a:lnTo>
                <a:lnTo>
                  <a:pt x="1471224" y="1233059"/>
                </a:lnTo>
                <a:lnTo>
                  <a:pt x="1511877" y="1200749"/>
                </a:lnTo>
                <a:lnTo>
                  <a:pt x="1552177" y="1171249"/>
                </a:lnTo>
                <a:lnTo>
                  <a:pt x="1592156" y="1144558"/>
                </a:lnTo>
                <a:lnTo>
                  <a:pt x="1631845" y="1120676"/>
                </a:lnTo>
                <a:lnTo>
                  <a:pt x="1671276" y="1099604"/>
                </a:lnTo>
                <a:lnTo>
                  <a:pt x="1710483" y="1081342"/>
                </a:lnTo>
                <a:lnTo>
                  <a:pt x="1749497" y="1065889"/>
                </a:lnTo>
                <a:lnTo>
                  <a:pt x="1788351" y="1053246"/>
                </a:lnTo>
                <a:lnTo>
                  <a:pt x="1827075" y="1043413"/>
                </a:lnTo>
                <a:lnTo>
                  <a:pt x="1865704" y="1036389"/>
                </a:lnTo>
                <a:lnTo>
                  <a:pt x="1904268" y="1032174"/>
                </a:lnTo>
                <a:lnTo>
                  <a:pt x="1942799" y="1030770"/>
                </a:lnTo>
                <a:lnTo>
                  <a:pt x="2345475" y="1030770"/>
                </a:lnTo>
                <a:lnTo>
                  <a:pt x="2344945" y="1029270"/>
                </a:lnTo>
                <a:lnTo>
                  <a:pt x="2331776" y="983227"/>
                </a:lnTo>
                <a:lnTo>
                  <a:pt x="2321372" y="936083"/>
                </a:lnTo>
                <a:lnTo>
                  <a:pt x="2313826" y="887929"/>
                </a:lnTo>
                <a:lnTo>
                  <a:pt x="2309231" y="838857"/>
                </a:lnTo>
                <a:lnTo>
                  <a:pt x="2307678" y="788962"/>
                </a:lnTo>
                <a:lnTo>
                  <a:pt x="2309231" y="739068"/>
                </a:lnTo>
                <a:lnTo>
                  <a:pt x="2313826" y="690000"/>
                </a:lnTo>
                <a:lnTo>
                  <a:pt x="2321372" y="641848"/>
                </a:lnTo>
                <a:lnTo>
                  <a:pt x="2331776" y="594705"/>
                </a:lnTo>
                <a:lnTo>
                  <a:pt x="2344945" y="548663"/>
                </a:lnTo>
                <a:lnTo>
                  <a:pt x="2345481" y="547147"/>
                </a:lnTo>
                <a:lnTo>
                  <a:pt x="1942799" y="547147"/>
                </a:lnTo>
                <a:lnTo>
                  <a:pt x="1904268" y="545743"/>
                </a:lnTo>
                <a:lnTo>
                  <a:pt x="1865704" y="541528"/>
                </a:lnTo>
                <a:lnTo>
                  <a:pt x="1827075" y="534505"/>
                </a:lnTo>
                <a:lnTo>
                  <a:pt x="1788351" y="524672"/>
                </a:lnTo>
                <a:lnTo>
                  <a:pt x="1749497" y="512030"/>
                </a:lnTo>
                <a:lnTo>
                  <a:pt x="1710483" y="496578"/>
                </a:lnTo>
                <a:lnTo>
                  <a:pt x="1671276" y="478317"/>
                </a:lnTo>
                <a:lnTo>
                  <a:pt x="1631845" y="457246"/>
                </a:lnTo>
                <a:lnTo>
                  <a:pt x="1592156" y="433366"/>
                </a:lnTo>
                <a:lnTo>
                  <a:pt x="1552177" y="406677"/>
                </a:lnTo>
                <a:lnTo>
                  <a:pt x="1511877" y="377178"/>
                </a:lnTo>
                <a:lnTo>
                  <a:pt x="1471224" y="344870"/>
                </a:lnTo>
                <a:lnTo>
                  <a:pt x="1430185" y="309752"/>
                </a:lnTo>
                <a:lnTo>
                  <a:pt x="1388729" y="271825"/>
                </a:lnTo>
                <a:lnTo>
                  <a:pt x="1346822" y="231089"/>
                </a:lnTo>
                <a:lnTo>
                  <a:pt x="1312923" y="199123"/>
                </a:lnTo>
                <a:lnTo>
                  <a:pt x="1277184" y="169183"/>
                </a:lnTo>
                <a:lnTo>
                  <a:pt x="1239696" y="141362"/>
                </a:lnTo>
                <a:lnTo>
                  <a:pt x="1200552" y="115751"/>
                </a:lnTo>
                <a:lnTo>
                  <a:pt x="1159844" y="92444"/>
                </a:lnTo>
                <a:lnTo>
                  <a:pt x="1117665" y="71533"/>
                </a:lnTo>
                <a:lnTo>
                  <a:pt x="1074107" y="53109"/>
                </a:lnTo>
                <a:lnTo>
                  <a:pt x="1029261" y="37267"/>
                </a:lnTo>
                <a:lnTo>
                  <a:pt x="983221" y="24097"/>
                </a:lnTo>
                <a:lnTo>
                  <a:pt x="936079" y="13693"/>
                </a:lnTo>
                <a:lnTo>
                  <a:pt x="887927" y="6147"/>
                </a:lnTo>
                <a:lnTo>
                  <a:pt x="838857" y="1552"/>
                </a:lnTo>
                <a:lnTo>
                  <a:pt x="788962" y="0"/>
                </a:lnTo>
                <a:close/>
              </a:path>
              <a:path w="2539365" h="1577975">
                <a:moveTo>
                  <a:pt x="2345475" y="1030770"/>
                </a:moveTo>
                <a:lnTo>
                  <a:pt x="1942799" y="1030770"/>
                </a:lnTo>
                <a:lnTo>
                  <a:pt x="1981331" y="1032174"/>
                </a:lnTo>
                <a:lnTo>
                  <a:pt x="2019895" y="1036389"/>
                </a:lnTo>
                <a:lnTo>
                  <a:pt x="2058523" y="1043413"/>
                </a:lnTo>
                <a:lnTo>
                  <a:pt x="2097248" y="1053246"/>
                </a:lnTo>
                <a:lnTo>
                  <a:pt x="2136100" y="1065889"/>
                </a:lnTo>
                <a:lnTo>
                  <a:pt x="2175114" y="1081342"/>
                </a:lnTo>
                <a:lnTo>
                  <a:pt x="2214320" y="1099604"/>
                </a:lnTo>
                <a:lnTo>
                  <a:pt x="2253752" y="1120676"/>
                </a:lnTo>
                <a:lnTo>
                  <a:pt x="2293440" y="1144558"/>
                </a:lnTo>
                <a:lnTo>
                  <a:pt x="2333417" y="1171249"/>
                </a:lnTo>
                <a:lnTo>
                  <a:pt x="2373716" y="1200749"/>
                </a:lnTo>
                <a:lnTo>
                  <a:pt x="2414369" y="1233059"/>
                </a:lnTo>
                <a:lnTo>
                  <a:pt x="2455406" y="1268179"/>
                </a:lnTo>
                <a:lnTo>
                  <a:pt x="2496862" y="1306108"/>
                </a:lnTo>
                <a:lnTo>
                  <a:pt x="2538768" y="1346847"/>
                </a:lnTo>
                <a:lnTo>
                  <a:pt x="2506802" y="1312948"/>
                </a:lnTo>
                <a:lnTo>
                  <a:pt x="2476862" y="1277207"/>
                </a:lnTo>
                <a:lnTo>
                  <a:pt x="2449041" y="1239718"/>
                </a:lnTo>
                <a:lnTo>
                  <a:pt x="2423430" y="1200571"/>
                </a:lnTo>
                <a:lnTo>
                  <a:pt x="2400123" y="1159861"/>
                </a:lnTo>
                <a:lnTo>
                  <a:pt x="2379211" y="1117679"/>
                </a:lnTo>
                <a:lnTo>
                  <a:pt x="2360788" y="1074118"/>
                </a:lnTo>
                <a:lnTo>
                  <a:pt x="2345475" y="1030770"/>
                </a:lnTo>
                <a:close/>
              </a:path>
              <a:path w="2539365" h="1577975">
                <a:moveTo>
                  <a:pt x="2538768" y="231089"/>
                </a:moveTo>
                <a:lnTo>
                  <a:pt x="2496862" y="271825"/>
                </a:lnTo>
                <a:lnTo>
                  <a:pt x="2455406" y="309752"/>
                </a:lnTo>
                <a:lnTo>
                  <a:pt x="2414369" y="344870"/>
                </a:lnTo>
                <a:lnTo>
                  <a:pt x="2373716" y="377178"/>
                </a:lnTo>
                <a:lnTo>
                  <a:pt x="2333417" y="406677"/>
                </a:lnTo>
                <a:lnTo>
                  <a:pt x="2293440" y="433366"/>
                </a:lnTo>
                <a:lnTo>
                  <a:pt x="2253752" y="457246"/>
                </a:lnTo>
                <a:lnTo>
                  <a:pt x="2214320" y="478317"/>
                </a:lnTo>
                <a:lnTo>
                  <a:pt x="2175114" y="496578"/>
                </a:lnTo>
                <a:lnTo>
                  <a:pt x="2136100" y="512030"/>
                </a:lnTo>
                <a:lnTo>
                  <a:pt x="2097248" y="524672"/>
                </a:lnTo>
                <a:lnTo>
                  <a:pt x="2058523" y="534505"/>
                </a:lnTo>
                <a:lnTo>
                  <a:pt x="2019895" y="541528"/>
                </a:lnTo>
                <a:lnTo>
                  <a:pt x="1981331" y="545743"/>
                </a:lnTo>
                <a:lnTo>
                  <a:pt x="1942799" y="547147"/>
                </a:lnTo>
                <a:lnTo>
                  <a:pt x="2345481" y="547147"/>
                </a:lnTo>
                <a:lnTo>
                  <a:pt x="2360788" y="503816"/>
                </a:lnTo>
                <a:lnTo>
                  <a:pt x="2379211" y="460256"/>
                </a:lnTo>
                <a:lnTo>
                  <a:pt x="2400123" y="418074"/>
                </a:lnTo>
                <a:lnTo>
                  <a:pt x="2423430" y="377364"/>
                </a:lnTo>
                <a:lnTo>
                  <a:pt x="2449041" y="338218"/>
                </a:lnTo>
                <a:lnTo>
                  <a:pt x="2476862" y="300729"/>
                </a:lnTo>
                <a:lnTo>
                  <a:pt x="2506802" y="264988"/>
                </a:lnTo>
                <a:lnTo>
                  <a:pt x="2538768" y="231089"/>
                </a:lnTo>
                <a:close/>
              </a:path>
            </a:pathLst>
          </a:custGeom>
          <a:solidFill>
            <a:srgbClr val="9527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736479" y="2851988"/>
            <a:ext cx="1782635" cy="1782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447059" y="2562707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49" y="0"/>
                </a:moveTo>
                <a:lnTo>
                  <a:pt x="740888" y="1439"/>
                </a:lnTo>
                <a:lnTo>
                  <a:pt x="693589" y="5704"/>
                </a:lnTo>
                <a:lnTo>
                  <a:pt x="647134" y="12711"/>
                </a:lnTo>
                <a:lnTo>
                  <a:pt x="601606" y="22377"/>
                </a:lnTo>
                <a:lnTo>
                  <a:pt x="557087" y="34620"/>
                </a:lnTo>
                <a:lnTo>
                  <a:pt x="513659" y="49358"/>
                </a:lnTo>
                <a:lnTo>
                  <a:pt x="471406" y="66508"/>
                </a:lnTo>
                <a:lnTo>
                  <a:pt x="430409" y="85988"/>
                </a:lnTo>
                <a:lnTo>
                  <a:pt x="390751" y="107714"/>
                </a:lnTo>
                <a:lnTo>
                  <a:pt x="352515" y="131605"/>
                </a:lnTo>
                <a:lnTo>
                  <a:pt x="315784" y="157578"/>
                </a:lnTo>
                <a:lnTo>
                  <a:pt x="280639" y="185551"/>
                </a:lnTo>
                <a:lnTo>
                  <a:pt x="247164" y="215440"/>
                </a:lnTo>
                <a:lnTo>
                  <a:pt x="215440" y="247164"/>
                </a:lnTo>
                <a:lnTo>
                  <a:pt x="185551" y="280639"/>
                </a:lnTo>
                <a:lnTo>
                  <a:pt x="157578" y="315784"/>
                </a:lnTo>
                <a:lnTo>
                  <a:pt x="131605" y="352515"/>
                </a:lnTo>
                <a:lnTo>
                  <a:pt x="107714" y="390751"/>
                </a:lnTo>
                <a:lnTo>
                  <a:pt x="85988" y="430409"/>
                </a:lnTo>
                <a:lnTo>
                  <a:pt x="66508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8" y="1106492"/>
                </a:lnTo>
                <a:lnTo>
                  <a:pt x="85988" y="1147489"/>
                </a:lnTo>
                <a:lnTo>
                  <a:pt x="107714" y="1187147"/>
                </a:lnTo>
                <a:lnTo>
                  <a:pt x="131605" y="1225382"/>
                </a:lnTo>
                <a:lnTo>
                  <a:pt x="157578" y="1262114"/>
                </a:lnTo>
                <a:lnTo>
                  <a:pt x="185551" y="1297259"/>
                </a:lnTo>
                <a:lnTo>
                  <a:pt x="215440" y="1330734"/>
                </a:lnTo>
                <a:lnTo>
                  <a:pt x="247164" y="1362458"/>
                </a:lnTo>
                <a:lnTo>
                  <a:pt x="280639" y="1392347"/>
                </a:lnTo>
                <a:lnTo>
                  <a:pt x="315784" y="1420320"/>
                </a:lnTo>
                <a:lnTo>
                  <a:pt x="352515" y="1446292"/>
                </a:lnTo>
                <a:lnTo>
                  <a:pt x="390751" y="1470183"/>
                </a:lnTo>
                <a:lnTo>
                  <a:pt x="430409" y="1491910"/>
                </a:lnTo>
                <a:lnTo>
                  <a:pt x="471406" y="1511390"/>
                </a:lnTo>
                <a:lnTo>
                  <a:pt x="513659" y="1528540"/>
                </a:lnTo>
                <a:lnTo>
                  <a:pt x="557087" y="1543278"/>
                </a:lnTo>
                <a:lnTo>
                  <a:pt x="601606" y="1555521"/>
                </a:lnTo>
                <a:lnTo>
                  <a:pt x="647134" y="1565187"/>
                </a:lnTo>
                <a:lnTo>
                  <a:pt x="693589" y="1572194"/>
                </a:lnTo>
                <a:lnTo>
                  <a:pt x="740888" y="1576458"/>
                </a:lnTo>
                <a:lnTo>
                  <a:pt x="788949" y="1577898"/>
                </a:lnTo>
                <a:lnTo>
                  <a:pt x="838845" y="1576346"/>
                </a:lnTo>
                <a:lnTo>
                  <a:pt x="887917" y="1571751"/>
                </a:lnTo>
                <a:lnTo>
                  <a:pt x="936071" y="1564206"/>
                </a:lnTo>
                <a:lnTo>
                  <a:pt x="983217" y="1553803"/>
                </a:lnTo>
                <a:lnTo>
                  <a:pt x="1029260" y="1540635"/>
                </a:lnTo>
                <a:lnTo>
                  <a:pt x="1074109" y="1524793"/>
                </a:lnTo>
                <a:lnTo>
                  <a:pt x="1117671" y="1506370"/>
                </a:lnTo>
                <a:lnTo>
                  <a:pt x="1159854" y="1485459"/>
                </a:lnTo>
                <a:lnTo>
                  <a:pt x="1200564" y="1462152"/>
                </a:lnTo>
                <a:lnTo>
                  <a:pt x="1239710" y="1436541"/>
                </a:lnTo>
                <a:lnTo>
                  <a:pt x="1277199" y="1408719"/>
                </a:lnTo>
                <a:lnTo>
                  <a:pt x="1312938" y="1378777"/>
                </a:lnTo>
                <a:lnTo>
                  <a:pt x="1346835" y="1346809"/>
                </a:lnTo>
                <a:lnTo>
                  <a:pt x="1388740" y="1306075"/>
                </a:lnTo>
                <a:lnTo>
                  <a:pt x="1430196" y="1268150"/>
                </a:lnTo>
                <a:lnTo>
                  <a:pt x="1471233" y="1233035"/>
                </a:lnTo>
                <a:lnTo>
                  <a:pt x="1511886" y="1200729"/>
                </a:lnTo>
                <a:lnTo>
                  <a:pt x="1552185" y="1171232"/>
                </a:lnTo>
                <a:lnTo>
                  <a:pt x="1592162" y="1144544"/>
                </a:lnTo>
                <a:lnTo>
                  <a:pt x="1631850" y="1120665"/>
                </a:lnTo>
                <a:lnTo>
                  <a:pt x="1671281" y="1099596"/>
                </a:lnTo>
                <a:lnTo>
                  <a:pt x="1710488" y="1081336"/>
                </a:lnTo>
                <a:lnTo>
                  <a:pt x="1749501" y="1065886"/>
                </a:lnTo>
                <a:lnTo>
                  <a:pt x="1788354" y="1053244"/>
                </a:lnTo>
                <a:lnTo>
                  <a:pt x="1827078" y="1043412"/>
                </a:lnTo>
                <a:lnTo>
                  <a:pt x="1865706" y="1036389"/>
                </a:lnTo>
                <a:lnTo>
                  <a:pt x="1904270" y="1032176"/>
                </a:lnTo>
                <a:lnTo>
                  <a:pt x="1942801" y="1030771"/>
                </a:lnTo>
                <a:lnTo>
                  <a:pt x="2345484" y="1030771"/>
                </a:lnTo>
                <a:lnTo>
                  <a:pt x="2344945" y="1029247"/>
                </a:lnTo>
                <a:lnTo>
                  <a:pt x="2331776" y="983206"/>
                </a:lnTo>
                <a:lnTo>
                  <a:pt x="2321372" y="936063"/>
                </a:lnTo>
                <a:lnTo>
                  <a:pt x="2313826" y="887911"/>
                </a:lnTo>
                <a:lnTo>
                  <a:pt x="2309231" y="838842"/>
                </a:lnTo>
                <a:lnTo>
                  <a:pt x="2307678" y="788949"/>
                </a:lnTo>
                <a:lnTo>
                  <a:pt x="2309231" y="739056"/>
                </a:lnTo>
                <a:lnTo>
                  <a:pt x="2313826" y="689987"/>
                </a:lnTo>
                <a:lnTo>
                  <a:pt x="2321372" y="641835"/>
                </a:lnTo>
                <a:lnTo>
                  <a:pt x="2331776" y="594692"/>
                </a:lnTo>
                <a:lnTo>
                  <a:pt x="2344945" y="548651"/>
                </a:lnTo>
                <a:lnTo>
                  <a:pt x="2345484" y="547127"/>
                </a:lnTo>
                <a:lnTo>
                  <a:pt x="1942801" y="547127"/>
                </a:lnTo>
                <a:lnTo>
                  <a:pt x="1904264" y="545722"/>
                </a:lnTo>
                <a:lnTo>
                  <a:pt x="1865699" y="541507"/>
                </a:lnTo>
                <a:lnTo>
                  <a:pt x="1827071" y="534484"/>
                </a:lnTo>
                <a:lnTo>
                  <a:pt x="1788346" y="524651"/>
                </a:lnTo>
                <a:lnTo>
                  <a:pt x="1749493" y="512009"/>
                </a:lnTo>
                <a:lnTo>
                  <a:pt x="1710479" y="496558"/>
                </a:lnTo>
                <a:lnTo>
                  <a:pt x="1671273" y="478297"/>
                </a:lnTo>
                <a:lnTo>
                  <a:pt x="1631841" y="457227"/>
                </a:lnTo>
                <a:lnTo>
                  <a:pt x="1592152" y="433347"/>
                </a:lnTo>
                <a:lnTo>
                  <a:pt x="1552175" y="406659"/>
                </a:lnTo>
                <a:lnTo>
                  <a:pt x="1511875" y="377161"/>
                </a:lnTo>
                <a:lnTo>
                  <a:pt x="1471223" y="344854"/>
                </a:lnTo>
                <a:lnTo>
                  <a:pt x="1430184" y="309737"/>
                </a:lnTo>
                <a:lnTo>
                  <a:pt x="1388728" y="271811"/>
                </a:lnTo>
                <a:lnTo>
                  <a:pt x="1346821" y="231076"/>
                </a:lnTo>
                <a:lnTo>
                  <a:pt x="1312938" y="199126"/>
                </a:lnTo>
                <a:lnTo>
                  <a:pt x="1277199" y="169188"/>
                </a:lnTo>
                <a:lnTo>
                  <a:pt x="1239710" y="141367"/>
                </a:lnTo>
                <a:lnTo>
                  <a:pt x="1200564" y="115757"/>
                </a:lnTo>
                <a:lnTo>
                  <a:pt x="1159854" y="92450"/>
                </a:lnTo>
                <a:lnTo>
                  <a:pt x="1117671" y="71538"/>
                </a:lnTo>
                <a:lnTo>
                  <a:pt x="1074109" y="53114"/>
                </a:lnTo>
                <a:lnTo>
                  <a:pt x="1029260" y="37270"/>
                </a:lnTo>
                <a:lnTo>
                  <a:pt x="983217" y="24099"/>
                </a:lnTo>
                <a:lnTo>
                  <a:pt x="936071" y="13695"/>
                </a:lnTo>
                <a:lnTo>
                  <a:pt x="887917" y="6148"/>
                </a:lnTo>
                <a:lnTo>
                  <a:pt x="838845" y="1552"/>
                </a:lnTo>
                <a:lnTo>
                  <a:pt x="788949" y="0"/>
                </a:lnTo>
                <a:close/>
              </a:path>
              <a:path w="2539365" h="1577975">
                <a:moveTo>
                  <a:pt x="2345484" y="1030771"/>
                </a:moveTo>
                <a:lnTo>
                  <a:pt x="1942801" y="1030771"/>
                </a:lnTo>
                <a:lnTo>
                  <a:pt x="1981332" y="1032176"/>
                </a:lnTo>
                <a:lnTo>
                  <a:pt x="2019896" y="1036390"/>
                </a:lnTo>
                <a:lnTo>
                  <a:pt x="2058524" y="1043414"/>
                </a:lnTo>
                <a:lnTo>
                  <a:pt x="2097248" y="1053247"/>
                </a:lnTo>
                <a:lnTo>
                  <a:pt x="2136101" y="1065889"/>
                </a:lnTo>
                <a:lnTo>
                  <a:pt x="2175114" y="1081340"/>
                </a:lnTo>
                <a:lnTo>
                  <a:pt x="2214321" y="1099601"/>
                </a:lnTo>
                <a:lnTo>
                  <a:pt x="2253752" y="1120671"/>
                </a:lnTo>
                <a:lnTo>
                  <a:pt x="2293440" y="1144550"/>
                </a:lnTo>
                <a:lnTo>
                  <a:pt x="2333418" y="1171239"/>
                </a:lnTo>
                <a:lnTo>
                  <a:pt x="2373716" y="1200737"/>
                </a:lnTo>
                <a:lnTo>
                  <a:pt x="2414369" y="1233044"/>
                </a:lnTo>
                <a:lnTo>
                  <a:pt x="2455406" y="1268161"/>
                </a:lnTo>
                <a:lnTo>
                  <a:pt x="2496862" y="1306087"/>
                </a:lnTo>
                <a:lnTo>
                  <a:pt x="2538768" y="1346822"/>
                </a:lnTo>
                <a:lnTo>
                  <a:pt x="2506802" y="1312923"/>
                </a:lnTo>
                <a:lnTo>
                  <a:pt x="2476862" y="1277182"/>
                </a:lnTo>
                <a:lnTo>
                  <a:pt x="2449041" y="1239692"/>
                </a:lnTo>
                <a:lnTo>
                  <a:pt x="2423430" y="1200546"/>
                </a:lnTo>
                <a:lnTo>
                  <a:pt x="2400123" y="1159836"/>
                </a:lnTo>
                <a:lnTo>
                  <a:pt x="2379211" y="1117655"/>
                </a:lnTo>
                <a:lnTo>
                  <a:pt x="2360788" y="1074094"/>
                </a:lnTo>
                <a:lnTo>
                  <a:pt x="2345484" y="1030771"/>
                </a:lnTo>
                <a:close/>
              </a:path>
              <a:path w="2539365" h="1577975">
                <a:moveTo>
                  <a:pt x="2538768" y="231076"/>
                </a:moveTo>
                <a:lnTo>
                  <a:pt x="2496850" y="271823"/>
                </a:lnTo>
                <a:lnTo>
                  <a:pt x="2455394" y="309747"/>
                </a:lnTo>
                <a:lnTo>
                  <a:pt x="2414357" y="344863"/>
                </a:lnTo>
                <a:lnTo>
                  <a:pt x="2373705" y="377169"/>
                </a:lnTo>
                <a:lnTo>
                  <a:pt x="2333407" y="406666"/>
                </a:lnTo>
                <a:lnTo>
                  <a:pt x="2293429" y="433354"/>
                </a:lnTo>
                <a:lnTo>
                  <a:pt x="2253741" y="457232"/>
                </a:lnTo>
                <a:lnTo>
                  <a:pt x="2214310" y="478302"/>
                </a:lnTo>
                <a:lnTo>
                  <a:pt x="2175104" y="496562"/>
                </a:lnTo>
                <a:lnTo>
                  <a:pt x="2136091" y="512012"/>
                </a:lnTo>
                <a:lnTo>
                  <a:pt x="2097238" y="524654"/>
                </a:lnTo>
                <a:lnTo>
                  <a:pt x="2058513" y="534486"/>
                </a:lnTo>
                <a:lnTo>
                  <a:pt x="2019884" y="541509"/>
                </a:lnTo>
                <a:lnTo>
                  <a:pt x="1981315" y="545722"/>
                </a:lnTo>
                <a:lnTo>
                  <a:pt x="1942801" y="547127"/>
                </a:lnTo>
                <a:lnTo>
                  <a:pt x="2345484" y="547127"/>
                </a:lnTo>
                <a:lnTo>
                  <a:pt x="2360788" y="503803"/>
                </a:lnTo>
                <a:lnTo>
                  <a:pt x="2379211" y="460243"/>
                </a:lnTo>
                <a:lnTo>
                  <a:pt x="2400123" y="418061"/>
                </a:lnTo>
                <a:lnTo>
                  <a:pt x="2423430" y="377351"/>
                </a:lnTo>
                <a:lnTo>
                  <a:pt x="2449041" y="338205"/>
                </a:lnTo>
                <a:lnTo>
                  <a:pt x="2476862" y="300716"/>
                </a:lnTo>
                <a:lnTo>
                  <a:pt x="2506802" y="264975"/>
                </a:lnTo>
                <a:lnTo>
                  <a:pt x="2538768" y="231076"/>
                </a:lnTo>
                <a:close/>
              </a:path>
            </a:pathLst>
          </a:custGeom>
          <a:solidFill>
            <a:srgbClr val="2C8B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428686" y="2851988"/>
            <a:ext cx="1782648" cy="1782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39380" y="2562707"/>
            <a:ext cx="2539365" cy="1577975"/>
          </a:xfrm>
          <a:custGeom>
            <a:avLst/>
            <a:gdLst/>
            <a:ahLst/>
            <a:cxnLst/>
            <a:rect l="l" t="t" r="r" b="b"/>
            <a:pathLst>
              <a:path w="2539365" h="1577975">
                <a:moveTo>
                  <a:pt x="788949" y="0"/>
                </a:moveTo>
                <a:lnTo>
                  <a:pt x="740888" y="1439"/>
                </a:lnTo>
                <a:lnTo>
                  <a:pt x="693589" y="5704"/>
                </a:lnTo>
                <a:lnTo>
                  <a:pt x="647134" y="12711"/>
                </a:lnTo>
                <a:lnTo>
                  <a:pt x="601606" y="22377"/>
                </a:lnTo>
                <a:lnTo>
                  <a:pt x="557087" y="34620"/>
                </a:lnTo>
                <a:lnTo>
                  <a:pt x="513659" y="49358"/>
                </a:lnTo>
                <a:lnTo>
                  <a:pt x="471406" y="66508"/>
                </a:lnTo>
                <a:lnTo>
                  <a:pt x="430409" y="85988"/>
                </a:lnTo>
                <a:lnTo>
                  <a:pt x="390751" y="107714"/>
                </a:lnTo>
                <a:lnTo>
                  <a:pt x="352515" y="131605"/>
                </a:lnTo>
                <a:lnTo>
                  <a:pt x="315784" y="157578"/>
                </a:lnTo>
                <a:lnTo>
                  <a:pt x="280639" y="185551"/>
                </a:lnTo>
                <a:lnTo>
                  <a:pt x="247164" y="215440"/>
                </a:lnTo>
                <a:lnTo>
                  <a:pt x="215440" y="247164"/>
                </a:lnTo>
                <a:lnTo>
                  <a:pt x="185551" y="280639"/>
                </a:lnTo>
                <a:lnTo>
                  <a:pt x="157578" y="315784"/>
                </a:lnTo>
                <a:lnTo>
                  <a:pt x="131605" y="352515"/>
                </a:lnTo>
                <a:lnTo>
                  <a:pt x="107714" y="390751"/>
                </a:lnTo>
                <a:lnTo>
                  <a:pt x="85988" y="430409"/>
                </a:lnTo>
                <a:lnTo>
                  <a:pt x="66508" y="471406"/>
                </a:lnTo>
                <a:lnTo>
                  <a:pt x="49358" y="513659"/>
                </a:lnTo>
                <a:lnTo>
                  <a:pt x="34620" y="557087"/>
                </a:lnTo>
                <a:lnTo>
                  <a:pt x="22377" y="601606"/>
                </a:lnTo>
                <a:lnTo>
                  <a:pt x="12711" y="647134"/>
                </a:lnTo>
                <a:lnTo>
                  <a:pt x="5704" y="693589"/>
                </a:lnTo>
                <a:lnTo>
                  <a:pt x="1439" y="740888"/>
                </a:lnTo>
                <a:lnTo>
                  <a:pt x="0" y="788949"/>
                </a:lnTo>
                <a:lnTo>
                  <a:pt x="1439" y="837009"/>
                </a:lnTo>
                <a:lnTo>
                  <a:pt x="5704" y="884308"/>
                </a:lnTo>
                <a:lnTo>
                  <a:pt x="12711" y="930763"/>
                </a:lnTo>
                <a:lnTo>
                  <a:pt x="22377" y="976292"/>
                </a:lnTo>
                <a:lnTo>
                  <a:pt x="34620" y="1020811"/>
                </a:lnTo>
                <a:lnTo>
                  <a:pt x="49358" y="1064239"/>
                </a:lnTo>
                <a:lnTo>
                  <a:pt x="66508" y="1106492"/>
                </a:lnTo>
                <a:lnTo>
                  <a:pt x="85988" y="1147489"/>
                </a:lnTo>
                <a:lnTo>
                  <a:pt x="107714" y="1187147"/>
                </a:lnTo>
                <a:lnTo>
                  <a:pt x="131605" y="1225382"/>
                </a:lnTo>
                <a:lnTo>
                  <a:pt x="157578" y="1262114"/>
                </a:lnTo>
                <a:lnTo>
                  <a:pt x="185551" y="1297259"/>
                </a:lnTo>
                <a:lnTo>
                  <a:pt x="215440" y="1330734"/>
                </a:lnTo>
                <a:lnTo>
                  <a:pt x="247164" y="1362458"/>
                </a:lnTo>
                <a:lnTo>
                  <a:pt x="280639" y="1392347"/>
                </a:lnTo>
                <a:lnTo>
                  <a:pt x="315784" y="1420320"/>
                </a:lnTo>
                <a:lnTo>
                  <a:pt x="352515" y="1446292"/>
                </a:lnTo>
                <a:lnTo>
                  <a:pt x="390751" y="1470183"/>
                </a:lnTo>
                <a:lnTo>
                  <a:pt x="430409" y="1491910"/>
                </a:lnTo>
                <a:lnTo>
                  <a:pt x="471406" y="1511390"/>
                </a:lnTo>
                <a:lnTo>
                  <a:pt x="513659" y="1528540"/>
                </a:lnTo>
                <a:lnTo>
                  <a:pt x="557087" y="1543278"/>
                </a:lnTo>
                <a:lnTo>
                  <a:pt x="601606" y="1555521"/>
                </a:lnTo>
                <a:lnTo>
                  <a:pt x="647134" y="1565187"/>
                </a:lnTo>
                <a:lnTo>
                  <a:pt x="693589" y="1572194"/>
                </a:lnTo>
                <a:lnTo>
                  <a:pt x="740888" y="1576458"/>
                </a:lnTo>
                <a:lnTo>
                  <a:pt x="788949" y="1577898"/>
                </a:lnTo>
                <a:lnTo>
                  <a:pt x="838842" y="1576346"/>
                </a:lnTo>
                <a:lnTo>
                  <a:pt x="887911" y="1571751"/>
                </a:lnTo>
                <a:lnTo>
                  <a:pt x="936063" y="1564206"/>
                </a:lnTo>
                <a:lnTo>
                  <a:pt x="983206" y="1553804"/>
                </a:lnTo>
                <a:lnTo>
                  <a:pt x="1029247" y="1540635"/>
                </a:lnTo>
                <a:lnTo>
                  <a:pt x="1074094" y="1524794"/>
                </a:lnTo>
                <a:lnTo>
                  <a:pt x="1117655" y="1506372"/>
                </a:lnTo>
                <a:lnTo>
                  <a:pt x="1159836" y="1485462"/>
                </a:lnTo>
                <a:lnTo>
                  <a:pt x="1200546" y="1462156"/>
                </a:lnTo>
                <a:lnTo>
                  <a:pt x="1239692" y="1436547"/>
                </a:lnTo>
                <a:lnTo>
                  <a:pt x="1277182" y="1408726"/>
                </a:lnTo>
                <a:lnTo>
                  <a:pt x="1312923" y="1378787"/>
                </a:lnTo>
                <a:lnTo>
                  <a:pt x="1346822" y="1346822"/>
                </a:lnTo>
                <a:lnTo>
                  <a:pt x="1388727" y="1306087"/>
                </a:lnTo>
                <a:lnTo>
                  <a:pt x="1430183" y="1268161"/>
                </a:lnTo>
                <a:lnTo>
                  <a:pt x="1471221" y="1233044"/>
                </a:lnTo>
                <a:lnTo>
                  <a:pt x="1511873" y="1200737"/>
                </a:lnTo>
                <a:lnTo>
                  <a:pt x="1552172" y="1171239"/>
                </a:lnTo>
                <a:lnTo>
                  <a:pt x="1592149" y="1144550"/>
                </a:lnTo>
                <a:lnTo>
                  <a:pt x="1631837" y="1120671"/>
                </a:lnTo>
                <a:lnTo>
                  <a:pt x="1671269" y="1099601"/>
                </a:lnTo>
                <a:lnTo>
                  <a:pt x="1710475" y="1081341"/>
                </a:lnTo>
                <a:lnTo>
                  <a:pt x="1749488" y="1065889"/>
                </a:lnTo>
                <a:lnTo>
                  <a:pt x="1788341" y="1053247"/>
                </a:lnTo>
                <a:lnTo>
                  <a:pt x="1827065" y="1043415"/>
                </a:lnTo>
                <a:lnTo>
                  <a:pt x="1865692" y="1036391"/>
                </a:lnTo>
                <a:lnTo>
                  <a:pt x="1904256" y="1032177"/>
                </a:lnTo>
                <a:lnTo>
                  <a:pt x="1942787" y="1030773"/>
                </a:lnTo>
                <a:lnTo>
                  <a:pt x="2345476" y="1030773"/>
                </a:lnTo>
                <a:lnTo>
                  <a:pt x="2344937" y="1029247"/>
                </a:lnTo>
                <a:lnTo>
                  <a:pt x="2331770" y="983206"/>
                </a:lnTo>
                <a:lnTo>
                  <a:pt x="2321368" y="936063"/>
                </a:lnTo>
                <a:lnTo>
                  <a:pt x="2313824" y="887911"/>
                </a:lnTo>
                <a:lnTo>
                  <a:pt x="2309230" y="838842"/>
                </a:lnTo>
                <a:lnTo>
                  <a:pt x="2307678" y="788949"/>
                </a:lnTo>
                <a:lnTo>
                  <a:pt x="2309230" y="739056"/>
                </a:lnTo>
                <a:lnTo>
                  <a:pt x="2313824" y="689987"/>
                </a:lnTo>
                <a:lnTo>
                  <a:pt x="2321368" y="641835"/>
                </a:lnTo>
                <a:lnTo>
                  <a:pt x="2331770" y="594692"/>
                </a:lnTo>
                <a:lnTo>
                  <a:pt x="2344937" y="548651"/>
                </a:lnTo>
                <a:lnTo>
                  <a:pt x="2345469" y="547144"/>
                </a:lnTo>
                <a:lnTo>
                  <a:pt x="1942787" y="547144"/>
                </a:lnTo>
                <a:lnTo>
                  <a:pt x="1904256" y="545739"/>
                </a:lnTo>
                <a:lnTo>
                  <a:pt x="1865692" y="541525"/>
                </a:lnTo>
                <a:lnTo>
                  <a:pt x="1827065" y="534501"/>
                </a:lnTo>
                <a:lnTo>
                  <a:pt x="1788341" y="524668"/>
                </a:lnTo>
                <a:lnTo>
                  <a:pt x="1749488" y="512025"/>
                </a:lnTo>
                <a:lnTo>
                  <a:pt x="1710475" y="496573"/>
                </a:lnTo>
                <a:lnTo>
                  <a:pt x="1671269" y="478311"/>
                </a:lnTo>
                <a:lnTo>
                  <a:pt x="1631837" y="457240"/>
                </a:lnTo>
                <a:lnTo>
                  <a:pt x="1592149" y="433360"/>
                </a:lnTo>
                <a:lnTo>
                  <a:pt x="1552172" y="406669"/>
                </a:lnTo>
                <a:lnTo>
                  <a:pt x="1511873" y="377170"/>
                </a:lnTo>
                <a:lnTo>
                  <a:pt x="1471221" y="344861"/>
                </a:lnTo>
                <a:lnTo>
                  <a:pt x="1430183" y="309742"/>
                </a:lnTo>
                <a:lnTo>
                  <a:pt x="1388727" y="271814"/>
                </a:lnTo>
                <a:lnTo>
                  <a:pt x="1346822" y="231076"/>
                </a:lnTo>
                <a:lnTo>
                  <a:pt x="1312923" y="199111"/>
                </a:lnTo>
                <a:lnTo>
                  <a:pt x="1277182" y="169171"/>
                </a:lnTo>
                <a:lnTo>
                  <a:pt x="1239692" y="141351"/>
                </a:lnTo>
                <a:lnTo>
                  <a:pt x="1200546" y="115742"/>
                </a:lnTo>
                <a:lnTo>
                  <a:pt x="1159836" y="92436"/>
                </a:lnTo>
                <a:lnTo>
                  <a:pt x="1117655" y="71525"/>
                </a:lnTo>
                <a:lnTo>
                  <a:pt x="1074094" y="53104"/>
                </a:lnTo>
                <a:lnTo>
                  <a:pt x="1029247" y="37262"/>
                </a:lnTo>
                <a:lnTo>
                  <a:pt x="983206" y="24094"/>
                </a:lnTo>
                <a:lnTo>
                  <a:pt x="936063" y="13691"/>
                </a:lnTo>
                <a:lnTo>
                  <a:pt x="887911" y="6146"/>
                </a:lnTo>
                <a:lnTo>
                  <a:pt x="838842" y="1552"/>
                </a:lnTo>
                <a:lnTo>
                  <a:pt x="788949" y="0"/>
                </a:lnTo>
                <a:close/>
              </a:path>
              <a:path w="2539365" h="1577975">
                <a:moveTo>
                  <a:pt x="2345476" y="1030773"/>
                </a:moveTo>
                <a:lnTo>
                  <a:pt x="1942787" y="1030773"/>
                </a:lnTo>
                <a:lnTo>
                  <a:pt x="1981318" y="1032177"/>
                </a:lnTo>
                <a:lnTo>
                  <a:pt x="2019881" y="1036391"/>
                </a:lnTo>
                <a:lnTo>
                  <a:pt x="2058508" y="1043415"/>
                </a:lnTo>
                <a:lnTo>
                  <a:pt x="2097232" y="1053247"/>
                </a:lnTo>
                <a:lnTo>
                  <a:pt x="2136084" y="1065889"/>
                </a:lnTo>
                <a:lnTo>
                  <a:pt x="2175097" y="1081341"/>
                </a:lnTo>
                <a:lnTo>
                  <a:pt x="2214303" y="1099601"/>
                </a:lnTo>
                <a:lnTo>
                  <a:pt x="2253733" y="1120671"/>
                </a:lnTo>
                <a:lnTo>
                  <a:pt x="2293421" y="1144550"/>
                </a:lnTo>
                <a:lnTo>
                  <a:pt x="2333397" y="1171239"/>
                </a:lnTo>
                <a:lnTo>
                  <a:pt x="2373695" y="1200737"/>
                </a:lnTo>
                <a:lnTo>
                  <a:pt x="2414347" y="1233044"/>
                </a:lnTo>
                <a:lnTo>
                  <a:pt x="2455383" y="1268161"/>
                </a:lnTo>
                <a:lnTo>
                  <a:pt x="2496838" y="1306087"/>
                </a:lnTo>
                <a:lnTo>
                  <a:pt x="2538742" y="1346822"/>
                </a:lnTo>
                <a:lnTo>
                  <a:pt x="2506777" y="1312923"/>
                </a:lnTo>
                <a:lnTo>
                  <a:pt x="2476839" y="1277182"/>
                </a:lnTo>
                <a:lnTo>
                  <a:pt x="2449019" y="1239692"/>
                </a:lnTo>
                <a:lnTo>
                  <a:pt x="2423411" y="1200546"/>
                </a:lnTo>
                <a:lnTo>
                  <a:pt x="2400106" y="1159836"/>
                </a:lnTo>
                <a:lnTo>
                  <a:pt x="2379197" y="1117655"/>
                </a:lnTo>
                <a:lnTo>
                  <a:pt x="2360777" y="1074094"/>
                </a:lnTo>
                <a:lnTo>
                  <a:pt x="2345476" y="1030773"/>
                </a:lnTo>
                <a:close/>
              </a:path>
              <a:path w="2539365" h="1577975">
                <a:moveTo>
                  <a:pt x="2538742" y="231076"/>
                </a:moveTo>
                <a:lnTo>
                  <a:pt x="2496838" y="271814"/>
                </a:lnTo>
                <a:lnTo>
                  <a:pt x="2455383" y="309742"/>
                </a:lnTo>
                <a:lnTo>
                  <a:pt x="2414347" y="344861"/>
                </a:lnTo>
                <a:lnTo>
                  <a:pt x="2373695" y="377170"/>
                </a:lnTo>
                <a:lnTo>
                  <a:pt x="2333397" y="406669"/>
                </a:lnTo>
                <a:lnTo>
                  <a:pt x="2293421" y="433360"/>
                </a:lnTo>
                <a:lnTo>
                  <a:pt x="2253733" y="457240"/>
                </a:lnTo>
                <a:lnTo>
                  <a:pt x="2214303" y="478311"/>
                </a:lnTo>
                <a:lnTo>
                  <a:pt x="2175097" y="496573"/>
                </a:lnTo>
                <a:lnTo>
                  <a:pt x="2136084" y="512025"/>
                </a:lnTo>
                <a:lnTo>
                  <a:pt x="2097232" y="524668"/>
                </a:lnTo>
                <a:lnTo>
                  <a:pt x="2058508" y="534501"/>
                </a:lnTo>
                <a:lnTo>
                  <a:pt x="2019881" y="541525"/>
                </a:lnTo>
                <a:lnTo>
                  <a:pt x="1981318" y="545739"/>
                </a:lnTo>
                <a:lnTo>
                  <a:pt x="1942787" y="547144"/>
                </a:lnTo>
                <a:lnTo>
                  <a:pt x="2345469" y="547144"/>
                </a:lnTo>
                <a:lnTo>
                  <a:pt x="2360777" y="503803"/>
                </a:lnTo>
                <a:lnTo>
                  <a:pt x="2379197" y="460243"/>
                </a:lnTo>
                <a:lnTo>
                  <a:pt x="2400106" y="418061"/>
                </a:lnTo>
                <a:lnTo>
                  <a:pt x="2423411" y="377351"/>
                </a:lnTo>
                <a:lnTo>
                  <a:pt x="2449019" y="338205"/>
                </a:lnTo>
                <a:lnTo>
                  <a:pt x="2476839" y="300716"/>
                </a:lnTo>
                <a:lnTo>
                  <a:pt x="2506777" y="264975"/>
                </a:lnTo>
                <a:lnTo>
                  <a:pt x="2538742" y="231076"/>
                </a:lnTo>
                <a:close/>
              </a:path>
            </a:pathLst>
          </a:custGeom>
          <a:solidFill>
            <a:srgbClr val="284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91283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5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5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83605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5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4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75926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4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68247" y="2691574"/>
            <a:ext cx="1320165" cy="1320165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660082" y="0"/>
                </a:moveTo>
                <a:lnTo>
                  <a:pt x="612940" y="1657"/>
                </a:lnTo>
                <a:lnTo>
                  <a:pt x="566693" y="6554"/>
                </a:lnTo>
                <a:lnTo>
                  <a:pt x="521453" y="14580"/>
                </a:lnTo>
                <a:lnTo>
                  <a:pt x="477330" y="25623"/>
                </a:lnTo>
                <a:lnTo>
                  <a:pt x="434438" y="39570"/>
                </a:lnTo>
                <a:lnTo>
                  <a:pt x="392887" y="56311"/>
                </a:lnTo>
                <a:lnTo>
                  <a:pt x="352789" y="75734"/>
                </a:lnTo>
                <a:lnTo>
                  <a:pt x="314257" y="97727"/>
                </a:lnTo>
                <a:lnTo>
                  <a:pt x="277401" y="122178"/>
                </a:lnTo>
                <a:lnTo>
                  <a:pt x="242333" y="148976"/>
                </a:lnTo>
                <a:lnTo>
                  <a:pt x="209165" y="178009"/>
                </a:lnTo>
                <a:lnTo>
                  <a:pt x="178009" y="209165"/>
                </a:lnTo>
                <a:lnTo>
                  <a:pt x="148976" y="242333"/>
                </a:lnTo>
                <a:lnTo>
                  <a:pt x="122178" y="277401"/>
                </a:lnTo>
                <a:lnTo>
                  <a:pt x="97727" y="314257"/>
                </a:lnTo>
                <a:lnTo>
                  <a:pt x="75734" y="352789"/>
                </a:lnTo>
                <a:lnTo>
                  <a:pt x="56311" y="392887"/>
                </a:lnTo>
                <a:lnTo>
                  <a:pt x="39570" y="434438"/>
                </a:lnTo>
                <a:lnTo>
                  <a:pt x="25623" y="477330"/>
                </a:lnTo>
                <a:lnTo>
                  <a:pt x="14580" y="521453"/>
                </a:lnTo>
                <a:lnTo>
                  <a:pt x="6554" y="566693"/>
                </a:lnTo>
                <a:lnTo>
                  <a:pt x="1657" y="612940"/>
                </a:lnTo>
                <a:lnTo>
                  <a:pt x="0" y="660082"/>
                </a:lnTo>
                <a:lnTo>
                  <a:pt x="1657" y="707224"/>
                </a:lnTo>
                <a:lnTo>
                  <a:pt x="6554" y="753471"/>
                </a:lnTo>
                <a:lnTo>
                  <a:pt x="14580" y="798711"/>
                </a:lnTo>
                <a:lnTo>
                  <a:pt x="25623" y="842834"/>
                </a:lnTo>
                <a:lnTo>
                  <a:pt x="39570" y="885726"/>
                </a:lnTo>
                <a:lnTo>
                  <a:pt x="56311" y="927277"/>
                </a:lnTo>
                <a:lnTo>
                  <a:pt x="75734" y="967375"/>
                </a:lnTo>
                <a:lnTo>
                  <a:pt x="97727" y="1005907"/>
                </a:lnTo>
                <a:lnTo>
                  <a:pt x="122178" y="1042763"/>
                </a:lnTo>
                <a:lnTo>
                  <a:pt x="148976" y="1077831"/>
                </a:lnTo>
                <a:lnTo>
                  <a:pt x="178009" y="1110999"/>
                </a:lnTo>
                <a:lnTo>
                  <a:pt x="209165" y="1142155"/>
                </a:lnTo>
                <a:lnTo>
                  <a:pt x="242333" y="1171188"/>
                </a:lnTo>
                <a:lnTo>
                  <a:pt x="277401" y="1197986"/>
                </a:lnTo>
                <a:lnTo>
                  <a:pt x="314257" y="1222437"/>
                </a:lnTo>
                <a:lnTo>
                  <a:pt x="352789" y="1244430"/>
                </a:lnTo>
                <a:lnTo>
                  <a:pt x="392887" y="1263853"/>
                </a:lnTo>
                <a:lnTo>
                  <a:pt x="434438" y="1280594"/>
                </a:lnTo>
                <a:lnTo>
                  <a:pt x="477330" y="1294541"/>
                </a:lnTo>
                <a:lnTo>
                  <a:pt x="521453" y="1305584"/>
                </a:lnTo>
                <a:lnTo>
                  <a:pt x="566693" y="1313610"/>
                </a:lnTo>
                <a:lnTo>
                  <a:pt x="612940" y="1318507"/>
                </a:lnTo>
                <a:lnTo>
                  <a:pt x="660082" y="1320165"/>
                </a:lnTo>
                <a:lnTo>
                  <a:pt x="707221" y="1318507"/>
                </a:lnTo>
                <a:lnTo>
                  <a:pt x="753465" y="1313610"/>
                </a:lnTo>
                <a:lnTo>
                  <a:pt x="798704" y="1305584"/>
                </a:lnTo>
                <a:lnTo>
                  <a:pt x="842825" y="1294541"/>
                </a:lnTo>
                <a:lnTo>
                  <a:pt x="885716" y="1280594"/>
                </a:lnTo>
                <a:lnTo>
                  <a:pt x="927266" y="1263853"/>
                </a:lnTo>
                <a:lnTo>
                  <a:pt x="967363" y="1244430"/>
                </a:lnTo>
                <a:lnTo>
                  <a:pt x="1005896" y="1222437"/>
                </a:lnTo>
                <a:lnTo>
                  <a:pt x="1042752" y="1197986"/>
                </a:lnTo>
                <a:lnTo>
                  <a:pt x="1077821" y="1171188"/>
                </a:lnTo>
                <a:lnTo>
                  <a:pt x="1110989" y="1142155"/>
                </a:lnTo>
                <a:lnTo>
                  <a:pt x="1142146" y="1110999"/>
                </a:lnTo>
                <a:lnTo>
                  <a:pt x="1171180" y="1077831"/>
                </a:lnTo>
                <a:lnTo>
                  <a:pt x="1197979" y="1042763"/>
                </a:lnTo>
                <a:lnTo>
                  <a:pt x="1222431" y="1005907"/>
                </a:lnTo>
                <a:lnTo>
                  <a:pt x="1244425" y="967375"/>
                </a:lnTo>
                <a:lnTo>
                  <a:pt x="1263849" y="927277"/>
                </a:lnTo>
                <a:lnTo>
                  <a:pt x="1280591" y="885726"/>
                </a:lnTo>
                <a:lnTo>
                  <a:pt x="1294540" y="842834"/>
                </a:lnTo>
                <a:lnTo>
                  <a:pt x="1305583" y="798711"/>
                </a:lnTo>
                <a:lnTo>
                  <a:pt x="1313609" y="753471"/>
                </a:lnTo>
                <a:lnTo>
                  <a:pt x="1318507" y="707224"/>
                </a:lnTo>
                <a:lnTo>
                  <a:pt x="1320165" y="660082"/>
                </a:lnTo>
                <a:lnTo>
                  <a:pt x="1318507" y="612940"/>
                </a:lnTo>
                <a:lnTo>
                  <a:pt x="1313609" y="566693"/>
                </a:lnTo>
                <a:lnTo>
                  <a:pt x="1305583" y="521453"/>
                </a:lnTo>
                <a:lnTo>
                  <a:pt x="1294540" y="477330"/>
                </a:lnTo>
                <a:lnTo>
                  <a:pt x="1280591" y="434438"/>
                </a:lnTo>
                <a:lnTo>
                  <a:pt x="1263849" y="392887"/>
                </a:lnTo>
                <a:lnTo>
                  <a:pt x="1244425" y="352789"/>
                </a:lnTo>
                <a:lnTo>
                  <a:pt x="1222431" y="314257"/>
                </a:lnTo>
                <a:lnTo>
                  <a:pt x="1197979" y="277401"/>
                </a:lnTo>
                <a:lnTo>
                  <a:pt x="1171180" y="242333"/>
                </a:lnTo>
                <a:lnTo>
                  <a:pt x="1142146" y="209165"/>
                </a:lnTo>
                <a:lnTo>
                  <a:pt x="1110989" y="178009"/>
                </a:lnTo>
                <a:lnTo>
                  <a:pt x="1077821" y="148976"/>
                </a:lnTo>
                <a:lnTo>
                  <a:pt x="1042752" y="122178"/>
                </a:lnTo>
                <a:lnTo>
                  <a:pt x="1005896" y="97727"/>
                </a:lnTo>
                <a:lnTo>
                  <a:pt x="967363" y="75734"/>
                </a:lnTo>
                <a:lnTo>
                  <a:pt x="927266" y="56311"/>
                </a:lnTo>
                <a:lnTo>
                  <a:pt x="885716" y="39570"/>
                </a:lnTo>
                <a:lnTo>
                  <a:pt x="842825" y="25623"/>
                </a:lnTo>
                <a:lnTo>
                  <a:pt x="798704" y="14580"/>
                </a:lnTo>
                <a:lnTo>
                  <a:pt x="753465" y="6554"/>
                </a:lnTo>
                <a:lnTo>
                  <a:pt x="707221" y="1657"/>
                </a:lnTo>
                <a:lnTo>
                  <a:pt x="660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84165" y="3163725"/>
            <a:ext cx="367030" cy="575310"/>
          </a:xfrm>
          <a:custGeom>
            <a:avLst/>
            <a:gdLst/>
            <a:ahLst/>
            <a:cxnLst/>
            <a:rect l="l" t="t" r="r" b="b"/>
            <a:pathLst>
              <a:path w="367029" h="575310">
                <a:moveTo>
                  <a:pt x="39927" y="0"/>
                </a:moveTo>
                <a:lnTo>
                  <a:pt x="6247" y="25256"/>
                </a:lnTo>
                <a:lnTo>
                  <a:pt x="1859" y="74085"/>
                </a:lnTo>
                <a:lnTo>
                  <a:pt x="0" y="143622"/>
                </a:lnTo>
                <a:lnTo>
                  <a:pt x="696" y="182013"/>
                </a:lnTo>
                <a:lnTo>
                  <a:pt x="10099" y="234991"/>
                </a:lnTo>
                <a:lnTo>
                  <a:pt x="24751" y="281498"/>
                </a:lnTo>
                <a:lnTo>
                  <a:pt x="37805" y="317950"/>
                </a:lnTo>
                <a:lnTo>
                  <a:pt x="68104" y="355443"/>
                </a:lnTo>
                <a:lnTo>
                  <a:pt x="80425" y="368033"/>
                </a:lnTo>
                <a:lnTo>
                  <a:pt x="134727" y="424206"/>
                </a:lnTo>
                <a:lnTo>
                  <a:pt x="150189" y="439863"/>
                </a:lnTo>
                <a:lnTo>
                  <a:pt x="165885" y="455368"/>
                </a:lnTo>
                <a:lnTo>
                  <a:pt x="172082" y="462898"/>
                </a:lnTo>
                <a:lnTo>
                  <a:pt x="181739" y="500850"/>
                </a:lnTo>
                <a:lnTo>
                  <a:pt x="183470" y="544585"/>
                </a:lnTo>
                <a:lnTo>
                  <a:pt x="183763" y="551537"/>
                </a:lnTo>
                <a:lnTo>
                  <a:pt x="184592" y="568512"/>
                </a:lnTo>
                <a:lnTo>
                  <a:pt x="191247" y="574824"/>
                </a:lnTo>
                <a:lnTo>
                  <a:pt x="360182" y="574824"/>
                </a:lnTo>
                <a:lnTo>
                  <a:pt x="366964" y="568067"/>
                </a:lnTo>
                <a:lnTo>
                  <a:pt x="366964" y="544585"/>
                </a:lnTo>
                <a:lnTo>
                  <a:pt x="213739" y="544585"/>
                </a:lnTo>
                <a:lnTo>
                  <a:pt x="213485" y="538286"/>
                </a:lnTo>
                <a:lnTo>
                  <a:pt x="211944" y="499212"/>
                </a:lnTo>
                <a:lnTo>
                  <a:pt x="203404" y="456131"/>
                </a:lnTo>
                <a:lnTo>
                  <a:pt x="187513" y="434222"/>
                </a:lnTo>
                <a:lnTo>
                  <a:pt x="171750" y="418650"/>
                </a:lnTo>
                <a:lnTo>
                  <a:pt x="156314" y="403020"/>
                </a:lnTo>
                <a:lnTo>
                  <a:pt x="102037" y="346867"/>
                </a:lnTo>
                <a:lnTo>
                  <a:pt x="89597" y="334157"/>
                </a:lnTo>
                <a:lnTo>
                  <a:pt x="65083" y="304889"/>
                </a:lnTo>
                <a:lnTo>
                  <a:pt x="45805" y="248373"/>
                </a:lnTo>
                <a:lnTo>
                  <a:pt x="33323" y="205978"/>
                </a:lnTo>
                <a:lnTo>
                  <a:pt x="30243" y="143504"/>
                </a:lnTo>
                <a:lnTo>
                  <a:pt x="30635" y="114119"/>
                </a:lnTo>
                <a:lnTo>
                  <a:pt x="32085" y="75272"/>
                </a:lnTo>
                <a:lnTo>
                  <a:pt x="34402" y="34591"/>
                </a:lnTo>
                <a:lnTo>
                  <a:pt x="42886" y="29511"/>
                </a:lnTo>
                <a:lnTo>
                  <a:pt x="80460" y="29511"/>
                </a:lnTo>
                <a:lnTo>
                  <a:pt x="79761" y="26963"/>
                </a:lnTo>
                <a:lnTo>
                  <a:pt x="70013" y="11401"/>
                </a:lnTo>
                <a:lnTo>
                  <a:pt x="61041" y="4605"/>
                </a:lnTo>
                <a:lnTo>
                  <a:pt x="50820" y="762"/>
                </a:lnTo>
                <a:lnTo>
                  <a:pt x="39927" y="0"/>
                </a:lnTo>
                <a:close/>
              </a:path>
              <a:path w="367029" h="575310">
                <a:moveTo>
                  <a:pt x="165451" y="185327"/>
                </a:moveTo>
                <a:lnTo>
                  <a:pt x="119632" y="185327"/>
                </a:lnTo>
                <a:lnTo>
                  <a:pt x="122108" y="186610"/>
                </a:lnTo>
                <a:lnTo>
                  <a:pt x="124724" y="188845"/>
                </a:lnTo>
                <a:lnTo>
                  <a:pt x="140549" y="203218"/>
                </a:lnTo>
                <a:lnTo>
                  <a:pt x="155358" y="217997"/>
                </a:lnTo>
                <a:lnTo>
                  <a:pt x="169418" y="232963"/>
                </a:lnTo>
                <a:lnTo>
                  <a:pt x="183456" y="248408"/>
                </a:lnTo>
                <a:lnTo>
                  <a:pt x="202388" y="269141"/>
                </a:lnTo>
                <a:lnTo>
                  <a:pt x="223000" y="290295"/>
                </a:lnTo>
                <a:lnTo>
                  <a:pt x="245732" y="310917"/>
                </a:lnTo>
                <a:lnTo>
                  <a:pt x="271486" y="330565"/>
                </a:lnTo>
                <a:lnTo>
                  <a:pt x="300701" y="354187"/>
                </a:lnTo>
                <a:lnTo>
                  <a:pt x="321005" y="378871"/>
                </a:lnTo>
                <a:lnTo>
                  <a:pt x="332852" y="405347"/>
                </a:lnTo>
                <a:lnTo>
                  <a:pt x="336683" y="434222"/>
                </a:lnTo>
                <a:lnTo>
                  <a:pt x="336700" y="544585"/>
                </a:lnTo>
                <a:lnTo>
                  <a:pt x="366964" y="544585"/>
                </a:lnTo>
                <a:lnTo>
                  <a:pt x="366943" y="434222"/>
                </a:lnTo>
                <a:lnTo>
                  <a:pt x="359456" y="389267"/>
                </a:lnTo>
                <a:lnTo>
                  <a:pt x="340416" y="353602"/>
                </a:lnTo>
                <a:lnTo>
                  <a:pt x="288656" y="305660"/>
                </a:lnTo>
                <a:lnTo>
                  <a:pt x="264951" y="287576"/>
                </a:lnTo>
                <a:lnTo>
                  <a:pt x="243882" y="268441"/>
                </a:lnTo>
                <a:lnTo>
                  <a:pt x="224363" y="248373"/>
                </a:lnTo>
                <a:lnTo>
                  <a:pt x="204350" y="226439"/>
                </a:lnTo>
                <a:lnTo>
                  <a:pt x="191380" y="212154"/>
                </a:lnTo>
                <a:lnTo>
                  <a:pt x="176752" y="196586"/>
                </a:lnTo>
                <a:lnTo>
                  <a:pt x="165451" y="185327"/>
                </a:lnTo>
                <a:close/>
              </a:path>
              <a:path w="367029" h="575310">
                <a:moveTo>
                  <a:pt x="121017" y="155372"/>
                </a:moveTo>
                <a:lnTo>
                  <a:pt x="84411" y="179794"/>
                </a:lnTo>
                <a:lnTo>
                  <a:pt x="82598" y="192465"/>
                </a:lnTo>
                <a:lnTo>
                  <a:pt x="82698" y="199432"/>
                </a:lnTo>
                <a:lnTo>
                  <a:pt x="96172" y="243071"/>
                </a:lnTo>
                <a:lnTo>
                  <a:pt x="125131" y="286652"/>
                </a:lnTo>
                <a:lnTo>
                  <a:pt x="151183" y="314651"/>
                </a:lnTo>
                <a:lnTo>
                  <a:pt x="171803" y="332457"/>
                </a:lnTo>
                <a:lnTo>
                  <a:pt x="181328" y="331530"/>
                </a:lnTo>
                <a:lnTo>
                  <a:pt x="191946" y="318627"/>
                </a:lnTo>
                <a:lnTo>
                  <a:pt x="191018" y="309102"/>
                </a:lnTo>
                <a:lnTo>
                  <a:pt x="184580" y="303793"/>
                </a:lnTo>
                <a:lnTo>
                  <a:pt x="171978" y="292659"/>
                </a:lnTo>
                <a:lnTo>
                  <a:pt x="138263" y="254022"/>
                </a:lnTo>
                <a:lnTo>
                  <a:pt x="116814" y="214808"/>
                </a:lnTo>
                <a:lnTo>
                  <a:pt x="111809" y="192465"/>
                </a:lnTo>
                <a:lnTo>
                  <a:pt x="113053" y="189493"/>
                </a:lnTo>
                <a:lnTo>
                  <a:pt x="114730" y="187232"/>
                </a:lnTo>
                <a:lnTo>
                  <a:pt x="116800" y="185670"/>
                </a:lnTo>
                <a:lnTo>
                  <a:pt x="118222" y="185518"/>
                </a:lnTo>
                <a:lnTo>
                  <a:pt x="119632" y="185327"/>
                </a:lnTo>
                <a:lnTo>
                  <a:pt x="165451" y="185327"/>
                </a:lnTo>
                <a:lnTo>
                  <a:pt x="161135" y="181035"/>
                </a:lnTo>
                <a:lnTo>
                  <a:pt x="144422" y="165884"/>
                </a:lnTo>
                <a:lnTo>
                  <a:pt x="135936" y="159957"/>
                </a:lnTo>
                <a:lnTo>
                  <a:pt x="128047" y="156667"/>
                </a:lnTo>
                <a:lnTo>
                  <a:pt x="121017" y="155372"/>
                </a:lnTo>
                <a:close/>
              </a:path>
              <a:path w="367029" h="575310">
                <a:moveTo>
                  <a:pt x="80460" y="29511"/>
                </a:moveTo>
                <a:lnTo>
                  <a:pt x="42886" y="29511"/>
                </a:lnTo>
                <a:lnTo>
                  <a:pt x="46048" y="30197"/>
                </a:lnTo>
                <a:lnTo>
                  <a:pt x="48524" y="32699"/>
                </a:lnTo>
                <a:lnTo>
                  <a:pt x="60494" y="92526"/>
                </a:lnTo>
                <a:lnTo>
                  <a:pt x="62533" y="124279"/>
                </a:lnTo>
                <a:lnTo>
                  <a:pt x="69848" y="130743"/>
                </a:lnTo>
                <a:lnTo>
                  <a:pt x="78027" y="130121"/>
                </a:lnTo>
                <a:lnTo>
                  <a:pt x="86358" y="129625"/>
                </a:lnTo>
                <a:lnTo>
                  <a:pt x="92720" y="122462"/>
                </a:lnTo>
                <a:lnTo>
                  <a:pt x="92212" y="114119"/>
                </a:lnTo>
                <a:lnTo>
                  <a:pt x="89680" y="78547"/>
                </a:lnTo>
                <a:lnTo>
                  <a:pt x="85923" y="49420"/>
                </a:lnTo>
                <a:lnTo>
                  <a:pt x="80460" y="29511"/>
                </a:lnTo>
                <a:close/>
              </a:path>
            </a:pathLst>
          </a:custGeom>
          <a:solidFill>
            <a:srgbClr val="4F4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594881" y="3163730"/>
            <a:ext cx="367030" cy="575310"/>
          </a:xfrm>
          <a:custGeom>
            <a:avLst/>
            <a:gdLst/>
            <a:ahLst/>
            <a:cxnLst/>
            <a:rect l="l" t="t" r="r" b="b"/>
            <a:pathLst>
              <a:path w="367029" h="575310">
                <a:moveTo>
                  <a:pt x="245962" y="155365"/>
                </a:moveTo>
                <a:lnTo>
                  <a:pt x="205752" y="181099"/>
                </a:lnTo>
                <a:lnTo>
                  <a:pt x="175579" y="212148"/>
                </a:lnTo>
                <a:lnTo>
                  <a:pt x="162539" y="226502"/>
                </a:lnTo>
                <a:lnTo>
                  <a:pt x="142493" y="248468"/>
                </a:lnTo>
                <a:lnTo>
                  <a:pt x="123069" y="268436"/>
                </a:lnTo>
                <a:lnTo>
                  <a:pt x="102000" y="287571"/>
                </a:lnTo>
                <a:lnTo>
                  <a:pt x="78295" y="305655"/>
                </a:lnTo>
                <a:lnTo>
                  <a:pt x="51885" y="326134"/>
                </a:lnTo>
                <a:lnTo>
                  <a:pt x="26546" y="353597"/>
                </a:lnTo>
                <a:lnTo>
                  <a:pt x="7508" y="389261"/>
                </a:lnTo>
                <a:lnTo>
                  <a:pt x="21" y="434217"/>
                </a:lnTo>
                <a:lnTo>
                  <a:pt x="0" y="568062"/>
                </a:lnTo>
                <a:lnTo>
                  <a:pt x="6769" y="574818"/>
                </a:lnTo>
                <a:lnTo>
                  <a:pt x="175729" y="574818"/>
                </a:lnTo>
                <a:lnTo>
                  <a:pt x="182359" y="568506"/>
                </a:lnTo>
                <a:lnTo>
                  <a:pt x="183193" y="551541"/>
                </a:lnTo>
                <a:lnTo>
                  <a:pt x="183487" y="544580"/>
                </a:lnTo>
                <a:lnTo>
                  <a:pt x="30251" y="544580"/>
                </a:lnTo>
                <a:lnTo>
                  <a:pt x="30268" y="434217"/>
                </a:lnTo>
                <a:lnTo>
                  <a:pt x="45947" y="378865"/>
                </a:lnTo>
                <a:lnTo>
                  <a:pt x="95465" y="330559"/>
                </a:lnTo>
                <a:lnTo>
                  <a:pt x="121221" y="310912"/>
                </a:lnTo>
                <a:lnTo>
                  <a:pt x="143957" y="290291"/>
                </a:lnTo>
                <a:lnTo>
                  <a:pt x="164574" y="269141"/>
                </a:lnTo>
                <a:lnTo>
                  <a:pt x="183519" y="248403"/>
                </a:lnTo>
                <a:lnTo>
                  <a:pt x="197539" y="232963"/>
                </a:lnTo>
                <a:lnTo>
                  <a:pt x="211596" y="217993"/>
                </a:lnTo>
                <a:lnTo>
                  <a:pt x="226407" y="203213"/>
                </a:lnTo>
                <a:lnTo>
                  <a:pt x="242239" y="188840"/>
                </a:lnTo>
                <a:lnTo>
                  <a:pt x="244830" y="186605"/>
                </a:lnTo>
                <a:lnTo>
                  <a:pt x="247205" y="185322"/>
                </a:lnTo>
                <a:lnTo>
                  <a:pt x="283615" y="185322"/>
                </a:lnTo>
                <a:lnTo>
                  <a:pt x="282548" y="179782"/>
                </a:lnTo>
                <a:lnTo>
                  <a:pt x="251840" y="155426"/>
                </a:lnTo>
                <a:lnTo>
                  <a:pt x="245962" y="155365"/>
                </a:lnTo>
                <a:close/>
              </a:path>
              <a:path w="367029" h="575310">
                <a:moveTo>
                  <a:pt x="361578" y="29506"/>
                </a:moveTo>
                <a:lnTo>
                  <a:pt x="324065" y="29506"/>
                </a:lnTo>
                <a:lnTo>
                  <a:pt x="330631" y="31982"/>
                </a:lnTo>
                <a:lnTo>
                  <a:pt x="332549" y="34586"/>
                </a:lnTo>
                <a:lnTo>
                  <a:pt x="332778" y="38091"/>
                </a:lnTo>
                <a:lnTo>
                  <a:pt x="334877" y="75265"/>
                </a:lnTo>
                <a:lnTo>
                  <a:pt x="336232" y="108736"/>
                </a:lnTo>
                <a:lnTo>
                  <a:pt x="336707" y="143604"/>
                </a:lnTo>
                <a:lnTo>
                  <a:pt x="335998" y="182007"/>
                </a:lnTo>
                <a:lnTo>
                  <a:pt x="327816" y="226502"/>
                </a:lnTo>
                <a:lnTo>
                  <a:pt x="313396" y="272275"/>
                </a:lnTo>
                <a:lnTo>
                  <a:pt x="298665" y="310776"/>
                </a:lnTo>
                <a:lnTo>
                  <a:pt x="277345" y="334162"/>
                </a:lnTo>
                <a:lnTo>
                  <a:pt x="264899" y="346882"/>
                </a:lnTo>
                <a:lnTo>
                  <a:pt x="210624" y="403030"/>
                </a:lnTo>
                <a:lnTo>
                  <a:pt x="195197" y="418649"/>
                </a:lnTo>
                <a:lnTo>
                  <a:pt x="179438" y="434217"/>
                </a:lnTo>
                <a:lnTo>
                  <a:pt x="179108" y="434521"/>
                </a:lnTo>
                <a:lnTo>
                  <a:pt x="178079" y="435703"/>
                </a:lnTo>
                <a:lnTo>
                  <a:pt x="158340" y="470345"/>
                </a:lnTo>
                <a:lnTo>
                  <a:pt x="154517" y="510042"/>
                </a:lnTo>
                <a:lnTo>
                  <a:pt x="153479" y="538306"/>
                </a:lnTo>
                <a:lnTo>
                  <a:pt x="153212" y="544580"/>
                </a:lnTo>
                <a:lnTo>
                  <a:pt x="183487" y="544580"/>
                </a:lnTo>
                <a:lnTo>
                  <a:pt x="184485" y="517716"/>
                </a:lnTo>
                <a:lnTo>
                  <a:pt x="184854" y="508607"/>
                </a:lnTo>
                <a:lnTo>
                  <a:pt x="190266" y="470345"/>
                </a:lnTo>
                <a:lnTo>
                  <a:pt x="216905" y="439722"/>
                </a:lnTo>
                <a:lnTo>
                  <a:pt x="232389" y="424047"/>
                </a:lnTo>
                <a:lnTo>
                  <a:pt x="286512" y="368048"/>
                </a:lnTo>
                <a:lnTo>
                  <a:pt x="298834" y="355453"/>
                </a:lnTo>
                <a:lnTo>
                  <a:pt x="311315" y="342904"/>
                </a:lnTo>
                <a:lnTo>
                  <a:pt x="318351" y="335127"/>
                </a:lnTo>
                <a:lnTo>
                  <a:pt x="342137" y="281695"/>
                </a:lnTo>
                <a:lnTo>
                  <a:pt x="356863" y="234933"/>
                </a:lnTo>
                <a:lnTo>
                  <a:pt x="365505" y="194476"/>
                </a:lnTo>
                <a:lnTo>
                  <a:pt x="366956" y="143497"/>
                </a:lnTo>
                <a:lnTo>
                  <a:pt x="366501" y="108736"/>
                </a:lnTo>
                <a:lnTo>
                  <a:pt x="365099" y="74071"/>
                </a:lnTo>
                <a:lnTo>
                  <a:pt x="362966" y="36275"/>
                </a:lnTo>
                <a:lnTo>
                  <a:pt x="361578" y="29506"/>
                </a:lnTo>
                <a:close/>
              </a:path>
              <a:path w="367029" h="575310">
                <a:moveTo>
                  <a:pt x="283615" y="185322"/>
                </a:moveTo>
                <a:lnTo>
                  <a:pt x="247205" y="185322"/>
                </a:lnTo>
                <a:lnTo>
                  <a:pt x="248729" y="185513"/>
                </a:lnTo>
                <a:lnTo>
                  <a:pt x="250151" y="185665"/>
                </a:lnTo>
                <a:lnTo>
                  <a:pt x="252222" y="187227"/>
                </a:lnTo>
                <a:lnTo>
                  <a:pt x="253758" y="189183"/>
                </a:lnTo>
                <a:lnTo>
                  <a:pt x="253911" y="189488"/>
                </a:lnTo>
                <a:lnTo>
                  <a:pt x="255142" y="192459"/>
                </a:lnTo>
                <a:lnTo>
                  <a:pt x="253136" y="203915"/>
                </a:lnTo>
                <a:lnTo>
                  <a:pt x="237709" y="240271"/>
                </a:lnTo>
                <a:lnTo>
                  <a:pt x="207084" y="280445"/>
                </a:lnTo>
                <a:lnTo>
                  <a:pt x="175933" y="309096"/>
                </a:lnTo>
                <a:lnTo>
                  <a:pt x="175005" y="318621"/>
                </a:lnTo>
                <a:lnTo>
                  <a:pt x="185623" y="331524"/>
                </a:lnTo>
                <a:lnTo>
                  <a:pt x="195148" y="332452"/>
                </a:lnTo>
                <a:lnTo>
                  <a:pt x="201612" y="327143"/>
                </a:lnTo>
                <a:lnTo>
                  <a:pt x="241821" y="286647"/>
                </a:lnTo>
                <a:lnTo>
                  <a:pt x="270786" y="243058"/>
                </a:lnTo>
                <a:lnTo>
                  <a:pt x="284264" y="199400"/>
                </a:lnTo>
                <a:lnTo>
                  <a:pt x="284362" y="192459"/>
                </a:lnTo>
                <a:lnTo>
                  <a:pt x="284292" y="188840"/>
                </a:lnTo>
                <a:lnTo>
                  <a:pt x="283615" y="185322"/>
                </a:lnTo>
                <a:close/>
              </a:path>
              <a:path w="367029" h="575310">
                <a:moveTo>
                  <a:pt x="327033" y="0"/>
                </a:moveTo>
                <a:lnTo>
                  <a:pt x="287201" y="26952"/>
                </a:lnTo>
                <a:lnTo>
                  <a:pt x="277273" y="78540"/>
                </a:lnTo>
                <a:lnTo>
                  <a:pt x="274231" y="122457"/>
                </a:lnTo>
                <a:lnTo>
                  <a:pt x="280581" y="129620"/>
                </a:lnTo>
                <a:lnTo>
                  <a:pt x="297294" y="130687"/>
                </a:lnTo>
                <a:lnTo>
                  <a:pt x="304419" y="124273"/>
                </a:lnTo>
                <a:lnTo>
                  <a:pt x="305397" y="108736"/>
                </a:lnTo>
                <a:lnTo>
                  <a:pt x="306459" y="92519"/>
                </a:lnTo>
                <a:lnTo>
                  <a:pt x="312729" y="45660"/>
                </a:lnTo>
                <a:lnTo>
                  <a:pt x="324065" y="29506"/>
                </a:lnTo>
                <a:lnTo>
                  <a:pt x="361578" y="29506"/>
                </a:lnTo>
                <a:lnTo>
                  <a:pt x="360704" y="25243"/>
                </a:lnTo>
                <a:lnTo>
                  <a:pt x="355561" y="15610"/>
                </a:lnTo>
                <a:lnTo>
                  <a:pt x="347885" y="7852"/>
                </a:lnTo>
                <a:lnTo>
                  <a:pt x="338023" y="2442"/>
                </a:lnTo>
                <a:lnTo>
                  <a:pt x="327033" y="0"/>
                </a:lnTo>
                <a:close/>
              </a:path>
            </a:pathLst>
          </a:custGeom>
          <a:solidFill>
            <a:srgbClr val="4F4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755559" y="2928962"/>
            <a:ext cx="193675" cy="252095"/>
          </a:xfrm>
          <a:custGeom>
            <a:avLst/>
            <a:gdLst/>
            <a:ahLst/>
            <a:cxnLst/>
            <a:rect l="l" t="t" r="r" b="b"/>
            <a:pathLst>
              <a:path w="193675" h="252094">
                <a:moveTo>
                  <a:pt x="0" y="251879"/>
                </a:moveTo>
                <a:lnTo>
                  <a:pt x="15917" y="190060"/>
                </a:lnTo>
                <a:lnTo>
                  <a:pt x="40749" y="135463"/>
                </a:lnTo>
                <a:lnTo>
                  <a:pt x="71493" y="88921"/>
                </a:lnTo>
                <a:lnTo>
                  <a:pt x="105151" y="51270"/>
                </a:lnTo>
                <a:lnTo>
                  <a:pt x="138721" y="23342"/>
                </a:lnTo>
                <a:lnTo>
                  <a:pt x="169203" y="5974"/>
                </a:lnTo>
                <a:lnTo>
                  <a:pt x="193598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949157" y="2928962"/>
            <a:ext cx="193675" cy="252095"/>
          </a:xfrm>
          <a:custGeom>
            <a:avLst/>
            <a:gdLst/>
            <a:ahLst/>
            <a:cxnLst/>
            <a:rect l="l" t="t" r="r" b="b"/>
            <a:pathLst>
              <a:path w="193675" h="252094">
                <a:moveTo>
                  <a:pt x="193598" y="251904"/>
                </a:moveTo>
                <a:lnTo>
                  <a:pt x="177684" y="190080"/>
                </a:lnTo>
                <a:lnTo>
                  <a:pt x="152855" y="135478"/>
                </a:lnTo>
                <a:lnTo>
                  <a:pt x="122110" y="88931"/>
                </a:lnTo>
                <a:lnTo>
                  <a:pt x="88451" y="51276"/>
                </a:lnTo>
                <a:lnTo>
                  <a:pt x="54879" y="23345"/>
                </a:lnTo>
                <a:lnTo>
                  <a:pt x="24395" y="5975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949780" y="287498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53975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949780" y="323480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908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536039" y="2928962"/>
            <a:ext cx="826769" cy="342265"/>
          </a:xfrm>
          <a:custGeom>
            <a:avLst/>
            <a:gdLst/>
            <a:ahLst/>
            <a:cxnLst/>
            <a:rect l="l" t="t" r="r" b="b"/>
            <a:pathLst>
              <a:path w="826769" h="342264">
                <a:moveTo>
                  <a:pt x="401319" y="316242"/>
                </a:moveTo>
                <a:lnTo>
                  <a:pt x="406835" y="319950"/>
                </a:lnTo>
                <a:lnTo>
                  <a:pt x="413118" y="321186"/>
                </a:lnTo>
                <a:lnTo>
                  <a:pt x="419400" y="319950"/>
                </a:lnTo>
                <a:lnTo>
                  <a:pt x="424916" y="316242"/>
                </a:lnTo>
                <a:lnTo>
                  <a:pt x="440285" y="304676"/>
                </a:lnTo>
                <a:lnTo>
                  <a:pt x="460627" y="295711"/>
                </a:lnTo>
                <a:lnTo>
                  <a:pt x="484900" y="289916"/>
                </a:lnTo>
                <a:lnTo>
                  <a:pt x="512063" y="287858"/>
                </a:lnTo>
                <a:lnTo>
                  <a:pt x="538939" y="289871"/>
                </a:lnTo>
                <a:lnTo>
                  <a:pt x="563002" y="295546"/>
                </a:lnTo>
                <a:lnTo>
                  <a:pt x="583242" y="304333"/>
                </a:lnTo>
                <a:lnTo>
                  <a:pt x="598652" y="315683"/>
                </a:lnTo>
                <a:lnTo>
                  <a:pt x="604375" y="319396"/>
                </a:lnTo>
                <a:lnTo>
                  <a:pt x="610811" y="320506"/>
                </a:lnTo>
                <a:lnTo>
                  <a:pt x="617206" y="319059"/>
                </a:lnTo>
                <a:lnTo>
                  <a:pt x="622807" y="315099"/>
                </a:lnTo>
                <a:lnTo>
                  <a:pt x="636845" y="303979"/>
                </a:lnTo>
                <a:lnTo>
                  <a:pt x="655142" y="295378"/>
                </a:lnTo>
                <a:lnTo>
                  <a:pt x="676811" y="289826"/>
                </a:lnTo>
                <a:lnTo>
                  <a:pt x="700963" y="287858"/>
                </a:lnTo>
                <a:lnTo>
                  <a:pt x="731327" y="291009"/>
                </a:lnTo>
                <a:lnTo>
                  <a:pt x="757267" y="299732"/>
                </a:lnTo>
                <a:lnTo>
                  <a:pt x="776957" y="312932"/>
                </a:lnTo>
                <a:lnTo>
                  <a:pt x="788568" y="329514"/>
                </a:lnTo>
                <a:lnTo>
                  <a:pt x="791324" y="336600"/>
                </a:lnTo>
                <a:lnTo>
                  <a:pt x="797382" y="341833"/>
                </a:lnTo>
                <a:lnTo>
                  <a:pt x="804976" y="341833"/>
                </a:lnTo>
                <a:lnTo>
                  <a:pt x="809167" y="341833"/>
                </a:lnTo>
                <a:lnTo>
                  <a:pt x="816196" y="340316"/>
                </a:lnTo>
                <a:lnTo>
                  <a:pt x="821759" y="336226"/>
                </a:lnTo>
                <a:lnTo>
                  <a:pt x="825294" y="330249"/>
                </a:lnTo>
                <a:lnTo>
                  <a:pt x="826236" y="323075"/>
                </a:lnTo>
                <a:lnTo>
                  <a:pt x="818643" y="280163"/>
                </a:lnTo>
                <a:lnTo>
                  <a:pt x="802800" y="238721"/>
                </a:lnTo>
                <a:lnTo>
                  <a:pt x="779717" y="199182"/>
                </a:lnTo>
                <a:lnTo>
                  <a:pt x="750407" y="161974"/>
                </a:lnTo>
                <a:lnTo>
                  <a:pt x="715881" y="127531"/>
                </a:lnTo>
                <a:lnTo>
                  <a:pt x="677151" y="96281"/>
                </a:lnTo>
                <a:lnTo>
                  <a:pt x="635227" y="68657"/>
                </a:lnTo>
                <a:lnTo>
                  <a:pt x="591122" y="45090"/>
                </a:lnTo>
                <a:lnTo>
                  <a:pt x="545847" y="26009"/>
                </a:lnTo>
                <a:lnTo>
                  <a:pt x="500414" y="11847"/>
                </a:lnTo>
                <a:lnTo>
                  <a:pt x="455834" y="3033"/>
                </a:lnTo>
                <a:lnTo>
                  <a:pt x="413118" y="0"/>
                </a:lnTo>
                <a:lnTo>
                  <a:pt x="370402" y="3033"/>
                </a:lnTo>
                <a:lnTo>
                  <a:pt x="325821" y="11847"/>
                </a:lnTo>
                <a:lnTo>
                  <a:pt x="280386" y="26009"/>
                </a:lnTo>
                <a:lnTo>
                  <a:pt x="235110" y="45090"/>
                </a:lnTo>
                <a:lnTo>
                  <a:pt x="191004" y="68657"/>
                </a:lnTo>
                <a:lnTo>
                  <a:pt x="149080" y="96281"/>
                </a:lnTo>
                <a:lnTo>
                  <a:pt x="110349" y="127531"/>
                </a:lnTo>
                <a:lnTo>
                  <a:pt x="75823" y="161974"/>
                </a:lnTo>
                <a:lnTo>
                  <a:pt x="46513" y="199182"/>
                </a:lnTo>
                <a:lnTo>
                  <a:pt x="23432" y="238721"/>
                </a:lnTo>
                <a:lnTo>
                  <a:pt x="7590" y="280163"/>
                </a:lnTo>
                <a:lnTo>
                  <a:pt x="0" y="323075"/>
                </a:lnTo>
                <a:lnTo>
                  <a:pt x="941" y="330249"/>
                </a:lnTo>
                <a:lnTo>
                  <a:pt x="4476" y="336226"/>
                </a:lnTo>
                <a:lnTo>
                  <a:pt x="10040" y="340316"/>
                </a:lnTo>
                <a:lnTo>
                  <a:pt x="17068" y="341833"/>
                </a:lnTo>
                <a:lnTo>
                  <a:pt x="21259" y="341833"/>
                </a:lnTo>
                <a:lnTo>
                  <a:pt x="28854" y="341833"/>
                </a:lnTo>
                <a:lnTo>
                  <a:pt x="34912" y="336600"/>
                </a:lnTo>
                <a:lnTo>
                  <a:pt x="37655" y="329514"/>
                </a:lnTo>
                <a:lnTo>
                  <a:pt x="49266" y="312932"/>
                </a:lnTo>
                <a:lnTo>
                  <a:pt x="68956" y="299732"/>
                </a:lnTo>
                <a:lnTo>
                  <a:pt x="94896" y="291009"/>
                </a:lnTo>
                <a:lnTo>
                  <a:pt x="125260" y="287858"/>
                </a:lnTo>
                <a:lnTo>
                  <a:pt x="149418" y="289826"/>
                </a:lnTo>
                <a:lnTo>
                  <a:pt x="171088" y="295378"/>
                </a:lnTo>
                <a:lnTo>
                  <a:pt x="189385" y="303979"/>
                </a:lnTo>
                <a:lnTo>
                  <a:pt x="203428" y="315099"/>
                </a:lnTo>
                <a:lnTo>
                  <a:pt x="209024" y="319059"/>
                </a:lnTo>
                <a:lnTo>
                  <a:pt x="215420" y="320506"/>
                </a:lnTo>
                <a:lnTo>
                  <a:pt x="221859" y="319396"/>
                </a:lnTo>
                <a:lnTo>
                  <a:pt x="227583" y="315683"/>
                </a:lnTo>
                <a:lnTo>
                  <a:pt x="242993" y="304333"/>
                </a:lnTo>
                <a:lnTo>
                  <a:pt x="263232" y="295546"/>
                </a:lnTo>
                <a:lnTo>
                  <a:pt x="287291" y="289871"/>
                </a:lnTo>
                <a:lnTo>
                  <a:pt x="314159" y="287858"/>
                </a:lnTo>
                <a:lnTo>
                  <a:pt x="341330" y="289916"/>
                </a:lnTo>
                <a:lnTo>
                  <a:pt x="365607" y="295711"/>
                </a:lnTo>
                <a:lnTo>
                  <a:pt x="385951" y="304676"/>
                </a:lnTo>
                <a:lnTo>
                  <a:pt x="401319" y="316242"/>
                </a:lnTo>
                <a:close/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048929" y="3306775"/>
            <a:ext cx="297180" cy="431800"/>
          </a:xfrm>
          <a:custGeom>
            <a:avLst/>
            <a:gdLst/>
            <a:ahLst/>
            <a:cxnLst/>
            <a:rect l="l" t="t" r="r" b="b"/>
            <a:pathLst>
              <a:path w="297180" h="431800">
                <a:moveTo>
                  <a:pt x="0" y="269875"/>
                </a:moveTo>
                <a:lnTo>
                  <a:pt x="20068" y="257396"/>
                </a:lnTo>
                <a:lnTo>
                  <a:pt x="44505" y="247402"/>
                </a:lnTo>
                <a:lnTo>
                  <a:pt x="71378" y="239646"/>
                </a:lnTo>
                <a:lnTo>
                  <a:pt x="98755" y="233883"/>
                </a:lnTo>
                <a:lnTo>
                  <a:pt x="98755" y="209067"/>
                </a:lnTo>
                <a:lnTo>
                  <a:pt x="75142" y="195877"/>
                </a:lnTo>
                <a:lnTo>
                  <a:pt x="58275" y="176920"/>
                </a:lnTo>
                <a:lnTo>
                  <a:pt x="48154" y="153253"/>
                </a:lnTo>
                <a:lnTo>
                  <a:pt x="44780" y="125933"/>
                </a:lnTo>
                <a:lnTo>
                  <a:pt x="44780" y="89954"/>
                </a:lnTo>
                <a:lnTo>
                  <a:pt x="51464" y="54344"/>
                </a:lnTo>
                <a:lnTo>
                  <a:pt x="70102" y="25817"/>
                </a:lnTo>
                <a:lnTo>
                  <a:pt x="98567" y="6870"/>
                </a:lnTo>
                <a:lnTo>
                  <a:pt x="134734" y="0"/>
                </a:lnTo>
                <a:lnTo>
                  <a:pt x="170901" y="6870"/>
                </a:lnTo>
                <a:lnTo>
                  <a:pt x="199366" y="25817"/>
                </a:lnTo>
                <a:lnTo>
                  <a:pt x="218003" y="54344"/>
                </a:lnTo>
                <a:lnTo>
                  <a:pt x="224688" y="89954"/>
                </a:lnTo>
                <a:lnTo>
                  <a:pt x="224688" y="125933"/>
                </a:lnTo>
                <a:lnTo>
                  <a:pt x="221314" y="153253"/>
                </a:lnTo>
                <a:lnTo>
                  <a:pt x="211193" y="176920"/>
                </a:lnTo>
                <a:lnTo>
                  <a:pt x="194325" y="195877"/>
                </a:lnTo>
                <a:lnTo>
                  <a:pt x="170713" y="209067"/>
                </a:lnTo>
                <a:lnTo>
                  <a:pt x="170713" y="233883"/>
                </a:lnTo>
                <a:lnTo>
                  <a:pt x="220753" y="245191"/>
                </a:lnTo>
                <a:lnTo>
                  <a:pt x="260669" y="263096"/>
                </a:lnTo>
                <a:lnTo>
                  <a:pt x="287090" y="288882"/>
                </a:lnTo>
                <a:lnTo>
                  <a:pt x="296646" y="323837"/>
                </a:lnTo>
                <a:lnTo>
                  <a:pt x="296646" y="431774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553984" y="3342754"/>
            <a:ext cx="252095" cy="396240"/>
          </a:xfrm>
          <a:custGeom>
            <a:avLst/>
            <a:gdLst/>
            <a:ahLst/>
            <a:cxnLst/>
            <a:rect l="l" t="t" r="r" b="b"/>
            <a:pathLst>
              <a:path w="252094" h="396239">
                <a:moveTo>
                  <a:pt x="234010" y="241388"/>
                </a:moveTo>
                <a:lnTo>
                  <a:pt x="225320" y="239230"/>
                </a:lnTo>
                <a:lnTo>
                  <a:pt x="216390" y="237264"/>
                </a:lnTo>
                <a:lnTo>
                  <a:pt x="207244" y="235484"/>
                </a:lnTo>
                <a:lnTo>
                  <a:pt x="197904" y="233883"/>
                </a:lnTo>
                <a:lnTo>
                  <a:pt x="197904" y="209080"/>
                </a:lnTo>
                <a:lnTo>
                  <a:pt x="220158" y="195883"/>
                </a:lnTo>
                <a:lnTo>
                  <a:pt x="237172" y="176922"/>
                </a:lnTo>
                <a:lnTo>
                  <a:pt x="248042" y="153253"/>
                </a:lnTo>
                <a:lnTo>
                  <a:pt x="251866" y="125933"/>
                </a:lnTo>
                <a:lnTo>
                  <a:pt x="251866" y="89954"/>
                </a:lnTo>
                <a:lnTo>
                  <a:pt x="245183" y="54344"/>
                </a:lnTo>
                <a:lnTo>
                  <a:pt x="226548" y="25817"/>
                </a:lnTo>
                <a:lnTo>
                  <a:pt x="198084" y="6870"/>
                </a:lnTo>
                <a:lnTo>
                  <a:pt x="161912" y="0"/>
                </a:lnTo>
                <a:lnTo>
                  <a:pt x="125745" y="6870"/>
                </a:lnTo>
                <a:lnTo>
                  <a:pt x="97280" y="25817"/>
                </a:lnTo>
                <a:lnTo>
                  <a:pt x="78642" y="54344"/>
                </a:lnTo>
                <a:lnTo>
                  <a:pt x="71958" y="89954"/>
                </a:lnTo>
                <a:lnTo>
                  <a:pt x="71958" y="125933"/>
                </a:lnTo>
                <a:lnTo>
                  <a:pt x="75784" y="153253"/>
                </a:lnTo>
                <a:lnTo>
                  <a:pt x="86658" y="176922"/>
                </a:lnTo>
                <a:lnTo>
                  <a:pt x="103676" y="195883"/>
                </a:lnTo>
                <a:lnTo>
                  <a:pt x="125933" y="209080"/>
                </a:lnTo>
                <a:lnTo>
                  <a:pt x="125933" y="233883"/>
                </a:lnTo>
                <a:lnTo>
                  <a:pt x="76713" y="245191"/>
                </a:lnTo>
                <a:lnTo>
                  <a:pt x="36706" y="263096"/>
                </a:lnTo>
                <a:lnTo>
                  <a:pt x="9829" y="288882"/>
                </a:lnTo>
                <a:lnTo>
                  <a:pt x="0" y="323837"/>
                </a:lnTo>
                <a:lnTo>
                  <a:pt x="0" y="395795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05851" y="3468687"/>
            <a:ext cx="126364" cy="269875"/>
          </a:xfrm>
          <a:custGeom>
            <a:avLst/>
            <a:gdLst/>
            <a:ahLst/>
            <a:cxnLst/>
            <a:rect l="l" t="t" r="r" b="b"/>
            <a:pathLst>
              <a:path w="126364" h="269875">
                <a:moveTo>
                  <a:pt x="0" y="269862"/>
                </a:moveTo>
                <a:lnTo>
                  <a:pt x="0" y="251879"/>
                </a:lnTo>
                <a:lnTo>
                  <a:pt x="6086" y="226530"/>
                </a:lnTo>
                <a:lnTo>
                  <a:pt x="23726" y="212132"/>
                </a:lnTo>
                <a:lnTo>
                  <a:pt x="51992" y="204114"/>
                </a:lnTo>
                <a:lnTo>
                  <a:pt x="89954" y="197904"/>
                </a:lnTo>
                <a:lnTo>
                  <a:pt x="89954" y="161924"/>
                </a:lnTo>
                <a:lnTo>
                  <a:pt x="73145" y="153321"/>
                </a:lnTo>
                <a:lnTo>
                  <a:pt x="62020" y="142552"/>
                </a:lnTo>
                <a:lnTo>
                  <a:pt x="55867" y="127976"/>
                </a:lnTo>
                <a:lnTo>
                  <a:pt x="53974" y="107949"/>
                </a:lnTo>
                <a:lnTo>
                  <a:pt x="53974" y="71970"/>
                </a:lnTo>
                <a:lnTo>
                  <a:pt x="59253" y="43275"/>
                </a:lnTo>
                <a:lnTo>
                  <a:pt x="74048" y="20473"/>
                </a:lnTo>
                <a:lnTo>
                  <a:pt x="96799" y="5428"/>
                </a:lnTo>
                <a:lnTo>
                  <a:pt x="125945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31797" y="3468687"/>
            <a:ext cx="126364" cy="269875"/>
          </a:xfrm>
          <a:custGeom>
            <a:avLst/>
            <a:gdLst/>
            <a:ahLst/>
            <a:cxnLst/>
            <a:rect l="l" t="t" r="r" b="b"/>
            <a:pathLst>
              <a:path w="126364" h="269875">
                <a:moveTo>
                  <a:pt x="125933" y="269862"/>
                </a:moveTo>
                <a:lnTo>
                  <a:pt x="125933" y="251879"/>
                </a:lnTo>
                <a:lnTo>
                  <a:pt x="119468" y="226530"/>
                </a:lnTo>
                <a:lnTo>
                  <a:pt x="101196" y="212132"/>
                </a:lnTo>
                <a:lnTo>
                  <a:pt x="72805" y="204114"/>
                </a:lnTo>
                <a:lnTo>
                  <a:pt x="35979" y="197904"/>
                </a:lnTo>
                <a:lnTo>
                  <a:pt x="35979" y="161924"/>
                </a:lnTo>
                <a:lnTo>
                  <a:pt x="49187" y="153321"/>
                </a:lnTo>
                <a:lnTo>
                  <a:pt x="60712" y="142552"/>
                </a:lnTo>
                <a:lnTo>
                  <a:pt x="68865" y="127976"/>
                </a:lnTo>
                <a:lnTo>
                  <a:pt x="71958" y="107949"/>
                </a:lnTo>
                <a:lnTo>
                  <a:pt x="71958" y="71970"/>
                </a:lnTo>
                <a:lnTo>
                  <a:pt x="66679" y="43275"/>
                </a:lnTo>
                <a:lnTo>
                  <a:pt x="51885" y="20473"/>
                </a:lnTo>
                <a:lnTo>
                  <a:pt x="29138" y="5428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18931" y="346868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862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92997" y="3378733"/>
            <a:ext cx="720090" cy="215900"/>
          </a:xfrm>
          <a:custGeom>
            <a:avLst/>
            <a:gdLst/>
            <a:ahLst/>
            <a:cxnLst/>
            <a:rect l="l" t="t" r="r" b="b"/>
            <a:pathLst>
              <a:path w="720090" h="215900">
                <a:moveTo>
                  <a:pt x="593699" y="215887"/>
                </a:moveTo>
                <a:lnTo>
                  <a:pt x="719632" y="71958"/>
                </a:lnTo>
                <a:lnTo>
                  <a:pt x="719632" y="0"/>
                </a:lnTo>
                <a:lnTo>
                  <a:pt x="359816" y="0"/>
                </a:lnTo>
                <a:lnTo>
                  <a:pt x="0" y="0"/>
                </a:lnTo>
                <a:lnTo>
                  <a:pt x="0" y="71958"/>
                </a:lnTo>
                <a:lnTo>
                  <a:pt x="125933" y="215887"/>
                </a:lnTo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086697" y="3468687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862"/>
                </a:move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90889" y="3180842"/>
            <a:ext cx="323850" cy="144145"/>
          </a:xfrm>
          <a:custGeom>
            <a:avLst/>
            <a:gdLst/>
            <a:ahLst/>
            <a:cxnLst/>
            <a:rect l="l" t="t" r="r" b="b"/>
            <a:pathLst>
              <a:path w="323850" h="144145">
                <a:moveTo>
                  <a:pt x="323837" y="143916"/>
                </a:moveTo>
                <a:lnTo>
                  <a:pt x="323837" y="89954"/>
                </a:lnTo>
                <a:lnTo>
                  <a:pt x="303983" y="53347"/>
                </a:lnTo>
                <a:lnTo>
                  <a:pt x="257402" y="24817"/>
                </a:lnTo>
                <a:lnTo>
                  <a:pt x="203559" y="6366"/>
                </a:lnTo>
                <a:lnTo>
                  <a:pt x="161924" y="0"/>
                </a:lnTo>
                <a:lnTo>
                  <a:pt x="120282" y="6366"/>
                </a:lnTo>
                <a:lnTo>
                  <a:pt x="66436" y="24817"/>
                </a:lnTo>
                <a:lnTo>
                  <a:pt x="19853" y="53347"/>
                </a:lnTo>
                <a:lnTo>
                  <a:pt x="0" y="89954"/>
                </a:lnTo>
                <a:lnTo>
                  <a:pt x="0" y="143916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743810" y="2909912"/>
            <a:ext cx="218008" cy="23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708885" y="3486683"/>
            <a:ext cx="288290" cy="252095"/>
          </a:xfrm>
          <a:custGeom>
            <a:avLst/>
            <a:gdLst/>
            <a:ahLst/>
            <a:cxnLst/>
            <a:rect l="l" t="t" r="r" b="b"/>
            <a:pathLst>
              <a:path w="288290" h="252095">
                <a:moveTo>
                  <a:pt x="0" y="251866"/>
                </a:moveTo>
                <a:lnTo>
                  <a:pt x="0" y="0"/>
                </a:lnTo>
                <a:lnTo>
                  <a:pt x="287858" y="0"/>
                </a:lnTo>
                <a:lnTo>
                  <a:pt x="287858" y="251866"/>
                </a:lnTo>
              </a:path>
            </a:pathLst>
          </a:custGeom>
          <a:ln w="38099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063771" y="2975178"/>
            <a:ext cx="599440" cy="541020"/>
          </a:xfrm>
          <a:custGeom>
            <a:avLst/>
            <a:gdLst/>
            <a:ahLst/>
            <a:cxnLst/>
            <a:rect l="l" t="t" r="r" b="b"/>
            <a:pathLst>
              <a:path w="599439" h="541020">
                <a:moveTo>
                  <a:pt x="171170" y="410819"/>
                </a:moveTo>
                <a:lnTo>
                  <a:pt x="222529" y="410819"/>
                </a:lnTo>
                <a:lnTo>
                  <a:pt x="222529" y="523557"/>
                </a:lnTo>
                <a:lnTo>
                  <a:pt x="225577" y="533394"/>
                </a:lnTo>
                <a:lnTo>
                  <a:pt x="233091" y="539367"/>
                </a:lnTo>
                <a:lnTo>
                  <a:pt x="242626" y="540461"/>
                </a:lnTo>
                <a:lnTo>
                  <a:pt x="251739" y="535660"/>
                </a:lnTo>
                <a:lnTo>
                  <a:pt x="376580" y="410819"/>
                </a:lnTo>
                <a:lnTo>
                  <a:pt x="599109" y="410819"/>
                </a:lnTo>
                <a:lnTo>
                  <a:pt x="599109" y="0"/>
                </a:lnTo>
                <a:lnTo>
                  <a:pt x="0" y="0"/>
                </a:lnTo>
                <a:lnTo>
                  <a:pt x="0" y="239636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95292" y="3249053"/>
            <a:ext cx="205740" cy="256540"/>
          </a:xfrm>
          <a:custGeom>
            <a:avLst/>
            <a:gdLst/>
            <a:ahLst/>
            <a:cxnLst/>
            <a:rect l="l" t="t" r="r" b="b"/>
            <a:pathLst>
              <a:path w="205739" h="256539">
                <a:moveTo>
                  <a:pt x="102704" y="0"/>
                </a:moveTo>
                <a:lnTo>
                  <a:pt x="142685" y="6742"/>
                </a:lnTo>
                <a:lnTo>
                  <a:pt x="175331" y="28651"/>
                </a:lnTo>
                <a:lnTo>
                  <a:pt x="197339" y="68247"/>
                </a:lnTo>
                <a:lnTo>
                  <a:pt x="205409" y="128054"/>
                </a:lnTo>
                <a:lnTo>
                  <a:pt x="197339" y="187862"/>
                </a:lnTo>
                <a:lnTo>
                  <a:pt x="175331" y="227463"/>
                </a:lnTo>
                <a:lnTo>
                  <a:pt x="142685" y="249376"/>
                </a:lnTo>
                <a:lnTo>
                  <a:pt x="102704" y="256120"/>
                </a:lnTo>
                <a:lnTo>
                  <a:pt x="62729" y="249383"/>
                </a:lnTo>
                <a:lnTo>
                  <a:pt x="30083" y="227474"/>
                </a:lnTo>
                <a:lnTo>
                  <a:pt x="8071" y="187874"/>
                </a:lnTo>
                <a:lnTo>
                  <a:pt x="0" y="128066"/>
                </a:lnTo>
                <a:lnTo>
                  <a:pt x="8071" y="68258"/>
                </a:lnTo>
                <a:lnTo>
                  <a:pt x="30083" y="28657"/>
                </a:lnTo>
                <a:lnTo>
                  <a:pt x="62729" y="6744"/>
                </a:lnTo>
                <a:lnTo>
                  <a:pt x="102704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92587" y="3557168"/>
            <a:ext cx="410845" cy="171450"/>
          </a:xfrm>
          <a:custGeom>
            <a:avLst/>
            <a:gdLst/>
            <a:ahLst/>
            <a:cxnLst/>
            <a:rect l="l" t="t" r="r" b="b"/>
            <a:pathLst>
              <a:path w="410845" h="171450">
                <a:moveTo>
                  <a:pt x="205409" y="0"/>
                </a:moveTo>
                <a:lnTo>
                  <a:pt x="143759" y="5159"/>
                </a:lnTo>
                <a:lnTo>
                  <a:pt x="92719" y="19172"/>
                </a:lnTo>
                <a:lnTo>
                  <a:pt x="52555" y="39843"/>
                </a:lnTo>
                <a:lnTo>
                  <a:pt x="23536" y="64973"/>
                </a:lnTo>
                <a:lnTo>
                  <a:pt x="0" y="119824"/>
                </a:lnTo>
                <a:lnTo>
                  <a:pt x="0" y="171183"/>
                </a:lnTo>
                <a:lnTo>
                  <a:pt x="205409" y="171183"/>
                </a:lnTo>
                <a:lnTo>
                  <a:pt x="410819" y="171183"/>
                </a:lnTo>
                <a:lnTo>
                  <a:pt x="410819" y="119824"/>
                </a:lnTo>
                <a:lnTo>
                  <a:pt x="404890" y="92366"/>
                </a:lnTo>
                <a:lnTo>
                  <a:pt x="387283" y="64973"/>
                </a:lnTo>
                <a:lnTo>
                  <a:pt x="358263" y="39843"/>
                </a:lnTo>
                <a:lnTo>
                  <a:pt x="318100" y="19172"/>
                </a:lnTo>
                <a:lnTo>
                  <a:pt x="267059" y="5159"/>
                </a:lnTo>
                <a:lnTo>
                  <a:pt x="205409" y="0"/>
                </a:lnTo>
                <a:close/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252061" y="3077883"/>
            <a:ext cx="291465" cy="171450"/>
          </a:xfrm>
          <a:custGeom>
            <a:avLst/>
            <a:gdLst/>
            <a:ahLst/>
            <a:cxnLst/>
            <a:rect l="l" t="t" r="r" b="b"/>
            <a:pathLst>
              <a:path w="291464" h="171450">
                <a:moveTo>
                  <a:pt x="290995" y="0"/>
                </a:moveTo>
                <a:lnTo>
                  <a:pt x="162610" y="128384"/>
                </a:lnTo>
                <a:lnTo>
                  <a:pt x="102704" y="68465"/>
                </a:lnTo>
                <a:lnTo>
                  <a:pt x="0" y="17117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57471" y="307788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85585" y="85585"/>
                </a:moveTo>
                <a:lnTo>
                  <a:pt x="85585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42327" y="2976840"/>
            <a:ext cx="417830" cy="351790"/>
          </a:xfrm>
          <a:custGeom>
            <a:avLst/>
            <a:gdLst/>
            <a:ahLst/>
            <a:cxnLst/>
            <a:rect l="l" t="t" r="r" b="b"/>
            <a:pathLst>
              <a:path w="417829" h="351789">
                <a:moveTo>
                  <a:pt x="208789" y="88114"/>
                </a:moveTo>
                <a:lnTo>
                  <a:pt x="158235" y="25605"/>
                </a:lnTo>
                <a:lnTo>
                  <a:pt x="123540" y="0"/>
                </a:lnTo>
                <a:lnTo>
                  <a:pt x="88645" y="7005"/>
                </a:lnTo>
                <a:lnTo>
                  <a:pt x="37491" y="42330"/>
                </a:lnTo>
                <a:lnTo>
                  <a:pt x="16131" y="64304"/>
                </a:lnTo>
                <a:lnTo>
                  <a:pt x="3678" y="91083"/>
                </a:lnTo>
                <a:lnTo>
                  <a:pt x="0" y="121609"/>
                </a:lnTo>
                <a:lnTo>
                  <a:pt x="4963" y="154824"/>
                </a:lnTo>
                <a:lnTo>
                  <a:pt x="40285" y="225086"/>
                </a:lnTo>
                <a:lnTo>
                  <a:pt x="70378" y="260015"/>
                </a:lnTo>
                <a:lnTo>
                  <a:pt x="108581" y="293399"/>
                </a:lnTo>
                <a:lnTo>
                  <a:pt x="154762" y="324179"/>
                </a:lnTo>
                <a:lnTo>
                  <a:pt x="208789" y="351296"/>
                </a:lnTo>
                <a:lnTo>
                  <a:pt x="262814" y="324179"/>
                </a:lnTo>
                <a:lnTo>
                  <a:pt x="308995" y="293399"/>
                </a:lnTo>
                <a:lnTo>
                  <a:pt x="347197" y="260015"/>
                </a:lnTo>
                <a:lnTo>
                  <a:pt x="377288" y="225086"/>
                </a:lnTo>
                <a:lnTo>
                  <a:pt x="399136" y="189669"/>
                </a:lnTo>
                <a:lnTo>
                  <a:pt x="417572" y="121609"/>
                </a:lnTo>
                <a:lnTo>
                  <a:pt x="413895" y="91083"/>
                </a:lnTo>
                <a:lnTo>
                  <a:pt x="380086" y="42330"/>
                </a:lnTo>
                <a:lnTo>
                  <a:pt x="316957" y="22454"/>
                </a:lnTo>
                <a:lnTo>
                  <a:pt x="262114" y="41195"/>
                </a:lnTo>
                <a:lnTo>
                  <a:pt x="223433" y="71950"/>
                </a:lnTo>
                <a:lnTo>
                  <a:pt x="208789" y="88114"/>
                </a:lnTo>
                <a:close/>
              </a:path>
            </a:pathLst>
          </a:custGeom>
          <a:ln w="38100">
            <a:solidFill>
              <a:srgbClr val="5151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직사각형 223"/>
          <p:cNvSpPr/>
          <p:nvPr/>
        </p:nvSpPr>
        <p:spPr>
          <a:xfrm>
            <a:off x="6974983" y="4695825"/>
            <a:ext cx="3086592" cy="135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0730" algn="ctr">
              <a:lnSpc>
                <a:spcPct val="100000"/>
              </a:lnSpc>
              <a:spcBef>
                <a:spcPts val="990"/>
              </a:spcBef>
            </a:pPr>
            <a:r>
              <a:rPr lang="ko-KR" altLang="en-US" sz="2200" b="1" spc="-180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참여권</a:t>
            </a:r>
            <a:endParaRPr lang="ko-KR" altLang="en-US" sz="22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 marR="5080" indent="565785" algn="ctr">
              <a:lnSpc>
                <a:spcPct val="104200"/>
              </a:lnSpc>
              <a:spcBef>
                <a:spcPts val="565"/>
              </a:spcBef>
            </a:pPr>
            <a:r>
              <a:rPr lang="ko-KR" altLang="en-US" sz="1600" b="1" spc="-15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자신의 </a:t>
            </a:r>
            <a:r>
              <a:rPr lang="ko-KR" altLang="en-US" sz="1600" b="1" spc="-18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나라와  </a:t>
            </a:r>
            <a:endParaRPr lang="en-US" altLang="ko-KR" sz="1600" b="1" spc="-180" dirty="0" smtClean="0">
              <a:solidFill>
                <a:srgbClr val="231F20"/>
              </a:solidFill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  <a:p>
            <a:pPr marL="12700" marR="5080" indent="565785" algn="ctr">
              <a:lnSpc>
                <a:spcPct val="104200"/>
              </a:lnSpc>
              <a:spcBef>
                <a:spcPts val="565"/>
              </a:spcBef>
            </a:pPr>
            <a:r>
              <a:rPr lang="ko-KR" altLang="en-US" sz="1600" b="1" spc="-160" dirty="0" smtClean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지역사회 </a:t>
            </a:r>
            <a:r>
              <a:rPr lang="ko-KR" altLang="en-US" sz="1600" b="1" spc="-15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활동에</a:t>
            </a:r>
            <a:r>
              <a:rPr lang="ko-KR" altLang="en-US" sz="1600" b="1" spc="-40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80" dirty="0" smtClean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적극적으로</a:t>
            </a:r>
            <a:endParaRPr lang="en-US" altLang="ko-KR" sz="1600" b="1" spc="-180" dirty="0" smtClean="0">
              <a:solidFill>
                <a:srgbClr val="231F20"/>
              </a:solidFill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lang="ko-KR" altLang="en-US" sz="1600" b="1" spc="-150" dirty="0" smtClean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              참여할</a:t>
            </a:r>
            <a:r>
              <a:rPr lang="ko-KR" altLang="en-US" sz="1600" b="1" spc="-260" dirty="0" smtClean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0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수</a:t>
            </a:r>
            <a:r>
              <a:rPr lang="ko-KR" altLang="en-US" sz="1600" b="1" spc="-2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4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있는</a:t>
            </a:r>
            <a:r>
              <a:rPr lang="ko-KR" altLang="en-US" sz="1600" b="1" spc="-26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 </a:t>
            </a:r>
            <a:r>
              <a:rPr lang="ko-KR" altLang="en-US" sz="1600" b="1" spc="-180" dirty="0">
                <a:solidFill>
                  <a:srgbClr val="231F20"/>
                </a:solidFill>
                <a:latin typeface="돋움" panose="020B0600000101010101" pitchFamily="50" charset="-127"/>
                <a:ea typeface="돋움" panose="020B0600000101010101" pitchFamily="50" charset="-127"/>
                <a:cs typeface="Dotum"/>
              </a:rPr>
              <a:t>권리</a:t>
            </a:r>
            <a:endParaRPr lang="ko-KR" altLang="en-US" sz="1600" b="1" dirty="0">
              <a:latin typeface="돋움" panose="020B0600000101010101" pitchFamily="50" charset="-127"/>
              <a:ea typeface="돋움" panose="020B0600000101010101" pitchFamily="50" charset="-127"/>
              <a:cs typeface="Dot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016125"/>
            <a:ext cx="5648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493269" y="3241560"/>
            <a:ext cx="1930077" cy="280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9300" y="3170339"/>
            <a:ext cx="4390390" cy="17576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125" dirty="0">
                <a:solidFill>
                  <a:srgbClr val="231F2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Gulim"/>
              </a:rPr>
              <a:t>아동학대란?</a:t>
            </a:r>
            <a:endParaRPr sz="2000" b="1" dirty="0">
              <a:latin typeface="HY울릉도M" panose="02030600000101010101" pitchFamily="18" charset="-127"/>
              <a:ea typeface="HY울릉도M" panose="02030600000101010101" pitchFamily="18" charset="-127"/>
              <a:cs typeface="Gulim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500" b="1" spc="-204" dirty="0">
                <a:solidFill>
                  <a:srgbClr val="231F20"/>
                </a:solidFill>
                <a:latin typeface="Malgun Gothic"/>
                <a:cs typeface="Malgun Gothic"/>
              </a:rPr>
              <a:t>(아동복지법</a:t>
            </a:r>
            <a:r>
              <a:rPr sz="1500" b="1" spc="-345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15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제3조제7항)</a:t>
            </a:r>
            <a:endParaRPr sz="1500" dirty="0">
              <a:latin typeface="Malgun Gothic"/>
              <a:cs typeface="Malgun Gothic"/>
            </a:endParaRPr>
          </a:p>
          <a:p>
            <a:pPr marL="167005" marR="5080" indent="-154305">
              <a:lnSpc>
                <a:spcPct val="119100"/>
              </a:lnSpc>
              <a:spcBef>
                <a:spcPts val="790"/>
              </a:spcBef>
              <a:buSzPct val="92857"/>
              <a:buFont typeface="Calibri"/>
              <a:buChar char="•"/>
              <a:tabLst>
                <a:tab pos="177165" algn="l"/>
              </a:tabLst>
            </a:pPr>
            <a:r>
              <a:rPr sz="1400" spc="-140" dirty="0">
                <a:solidFill>
                  <a:srgbClr val="231F20"/>
                </a:solidFill>
                <a:latin typeface="Dotum"/>
                <a:cs typeface="Dotum"/>
              </a:rPr>
              <a:t>보호자를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포함한 성인이 아동의 </a:t>
            </a:r>
            <a:r>
              <a:rPr sz="1400" spc="-120" dirty="0">
                <a:solidFill>
                  <a:srgbClr val="231F20"/>
                </a:solidFill>
                <a:latin typeface="Dotum"/>
                <a:cs typeface="Dotum"/>
              </a:rPr>
              <a:t>건강 또는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복지를 </a:t>
            </a:r>
            <a:r>
              <a:rPr sz="1400" spc="-155" dirty="0">
                <a:solidFill>
                  <a:srgbClr val="231F20"/>
                </a:solidFill>
                <a:latin typeface="Dotum"/>
                <a:cs typeface="Dotum"/>
              </a:rPr>
              <a:t>해치거나 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정상적 발달을 저해할 </a:t>
            </a:r>
            <a:r>
              <a:rPr sz="1400" spc="-85" dirty="0">
                <a:solidFill>
                  <a:srgbClr val="231F20"/>
                </a:solidFill>
                <a:latin typeface="Dotum"/>
                <a:cs typeface="Dotum"/>
              </a:rPr>
              <a:t>수 </a:t>
            </a:r>
            <a:r>
              <a:rPr sz="1400" spc="-120" dirty="0">
                <a:solidFill>
                  <a:srgbClr val="231F20"/>
                </a:solidFill>
                <a:latin typeface="Dotum"/>
                <a:cs typeface="Dotum"/>
              </a:rPr>
              <a:t>있는</a:t>
            </a:r>
            <a:r>
              <a:rPr sz="1400" spc="-60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spc="-145" dirty="0">
                <a:solidFill>
                  <a:srgbClr val="231F20"/>
                </a:solidFill>
                <a:latin typeface="Dotum"/>
                <a:cs typeface="Dotum"/>
              </a:rPr>
              <a:t>신체적·정신적·성적 </a:t>
            </a:r>
            <a:r>
              <a:rPr sz="1400" spc="-155" dirty="0">
                <a:solidFill>
                  <a:srgbClr val="231F20"/>
                </a:solidFill>
                <a:latin typeface="Dotum"/>
                <a:cs typeface="Dotum"/>
              </a:rPr>
              <a:t>폭력이나  </a:t>
            </a:r>
            <a:r>
              <a:rPr sz="1400" spc="-120" dirty="0">
                <a:solidFill>
                  <a:srgbClr val="231F20"/>
                </a:solidFill>
                <a:latin typeface="Dotum"/>
                <a:cs typeface="Dotum"/>
              </a:rPr>
              <a:t>가혹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행위를 </a:t>
            </a:r>
            <a:r>
              <a:rPr sz="1400" spc="-120" dirty="0">
                <a:solidFill>
                  <a:srgbClr val="231F20"/>
                </a:solidFill>
                <a:latin typeface="Dotum"/>
                <a:cs typeface="Dotum"/>
              </a:rPr>
              <a:t>하는 것과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아동의 </a:t>
            </a:r>
            <a:r>
              <a:rPr sz="1400" spc="-140" dirty="0">
                <a:solidFill>
                  <a:srgbClr val="231F20"/>
                </a:solidFill>
                <a:latin typeface="Dotum"/>
                <a:cs typeface="Dotum"/>
              </a:rPr>
              <a:t>보호자가 </a:t>
            </a:r>
            <a:r>
              <a:rPr sz="1400" spc="-135" dirty="0">
                <a:solidFill>
                  <a:srgbClr val="231F20"/>
                </a:solidFill>
                <a:latin typeface="Dotum"/>
                <a:cs typeface="Dotum"/>
              </a:rPr>
              <a:t>아동을 </a:t>
            </a:r>
            <a:r>
              <a:rPr sz="1400" spc="-155" dirty="0">
                <a:solidFill>
                  <a:srgbClr val="231F20"/>
                </a:solidFill>
                <a:latin typeface="Dotum"/>
                <a:cs typeface="Dotum"/>
              </a:rPr>
              <a:t>유기하거나  </a:t>
            </a:r>
            <a:r>
              <a:rPr sz="1400" spc="-140" dirty="0">
                <a:solidFill>
                  <a:srgbClr val="231F20"/>
                </a:solidFill>
                <a:latin typeface="Dotum"/>
                <a:cs typeface="Dotum"/>
              </a:rPr>
              <a:t>방임하는</a:t>
            </a:r>
            <a:r>
              <a:rPr sz="1400" spc="-225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400" spc="-165" dirty="0">
                <a:solidFill>
                  <a:srgbClr val="231F20"/>
                </a:solidFill>
                <a:latin typeface="Dotum"/>
                <a:cs typeface="Dotum"/>
              </a:rPr>
              <a:t>것.</a:t>
            </a:r>
            <a:endParaRPr sz="1400" dirty="0">
              <a:latin typeface="Dotum"/>
              <a:cs typeface="Dot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23001" y="3252640"/>
            <a:ext cx="1930084" cy="280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28890" y="3188971"/>
            <a:ext cx="9847009" cy="20186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928870">
              <a:lnSpc>
                <a:spcPct val="100000"/>
              </a:lnSpc>
              <a:spcBef>
                <a:spcPts val="465"/>
              </a:spcBef>
            </a:pPr>
            <a:r>
              <a:rPr b="1" spc="-135" dirty="0" err="1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아동학대범죄란</a:t>
            </a:r>
            <a:r>
              <a:rPr b="1" spc="-135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?</a:t>
            </a:r>
          </a:p>
          <a:p>
            <a:pPr marL="4928870">
              <a:lnSpc>
                <a:spcPct val="100000"/>
              </a:lnSpc>
              <a:spcBef>
                <a:spcPts val="275"/>
              </a:spcBef>
            </a:pPr>
            <a:r>
              <a:rPr sz="1500" b="1" spc="-215" dirty="0" smtClean="0">
                <a:latin typeface="Malgun Gothic"/>
                <a:cs typeface="Malgun Gothic"/>
              </a:rPr>
              <a:t>(</a:t>
            </a:r>
            <a:r>
              <a:rPr sz="1500" b="1" spc="-215" dirty="0">
                <a:latin typeface="Malgun Gothic"/>
                <a:cs typeface="Malgun Gothic"/>
              </a:rPr>
              <a:t>아동학대범죄의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처벌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등에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90" dirty="0">
                <a:latin typeface="Malgun Gothic"/>
                <a:cs typeface="Malgun Gothic"/>
              </a:rPr>
              <a:t>관한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210" dirty="0">
                <a:latin typeface="Malgun Gothic"/>
                <a:cs typeface="Malgun Gothic"/>
              </a:rPr>
              <a:t>특례법</a:t>
            </a:r>
            <a:r>
              <a:rPr sz="1500" b="1" spc="-345" dirty="0">
                <a:latin typeface="Malgun Gothic"/>
                <a:cs typeface="Malgun Gothic"/>
              </a:rPr>
              <a:t> </a:t>
            </a:r>
            <a:r>
              <a:rPr sz="1500" b="1" spc="-185" dirty="0">
                <a:latin typeface="Malgun Gothic"/>
                <a:cs typeface="Malgun Gothic"/>
              </a:rPr>
              <a:t>제2조제4항)</a:t>
            </a:r>
            <a:endParaRPr sz="1500" dirty="0">
              <a:latin typeface="Malgun Gothic"/>
              <a:cs typeface="Malgun Gothic"/>
            </a:endParaRPr>
          </a:p>
          <a:p>
            <a:pPr marL="5083175" indent="-154305">
              <a:lnSpc>
                <a:spcPct val="100000"/>
              </a:lnSpc>
              <a:spcBef>
                <a:spcPts val="1110"/>
              </a:spcBef>
              <a:buSzPct val="92857"/>
              <a:buFont typeface="Calibri"/>
              <a:buChar char="•"/>
              <a:tabLst>
                <a:tab pos="5093335" algn="l"/>
              </a:tabLst>
            </a:pPr>
            <a:r>
              <a:rPr sz="1400" spc="-140" dirty="0">
                <a:latin typeface="Dotum"/>
                <a:cs typeface="Dotum"/>
              </a:rPr>
              <a:t>보호자에 </a:t>
            </a:r>
            <a:r>
              <a:rPr sz="1400" spc="-120" dirty="0">
                <a:latin typeface="Dotum"/>
                <a:cs typeface="Dotum"/>
              </a:rPr>
              <a:t>의한</a:t>
            </a:r>
            <a:r>
              <a:rPr sz="1400" spc="-385" dirty="0">
                <a:latin typeface="Dotum"/>
                <a:cs typeface="Dotum"/>
              </a:rPr>
              <a:t> </a:t>
            </a:r>
            <a:r>
              <a:rPr sz="1400" spc="-140" dirty="0">
                <a:latin typeface="Dotum"/>
                <a:cs typeface="Dotum"/>
              </a:rPr>
              <a:t>아동학대를 </a:t>
            </a:r>
            <a:r>
              <a:rPr sz="1400" spc="-160" dirty="0">
                <a:latin typeface="Dotum"/>
                <a:cs typeface="Dotum"/>
              </a:rPr>
              <a:t>말함.</a:t>
            </a:r>
            <a:endParaRPr sz="1400" dirty="0">
              <a:latin typeface="Dotum"/>
              <a:cs typeface="Dotum"/>
            </a:endParaRPr>
          </a:p>
          <a:p>
            <a:pPr marL="5083175" marR="5080" indent="-154305">
              <a:lnSpc>
                <a:spcPct val="119100"/>
              </a:lnSpc>
              <a:buSzPct val="92857"/>
              <a:buFont typeface="Calibri"/>
              <a:buChar char="•"/>
              <a:tabLst>
                <a:tab pos="5093335" algn="l"/>
              </a:tabLst>
            </a:pPr>
            <a:r>
              <a:rPr sz="1400" b="1" spc="-135" dirty="0">
                <a:latin typeface="Malgun Gothic"/>
                <a:cs typeface="Malgun Gothic"/>
              </a:rPr>
              <a:t>형법상 </a:t>
            </a:r>
            <a:r>
              <a:rPr sz="1400" b="1" spc="-120" dirty="0">
                <a:latin typeface="Malgun Gothic"/>
                <a:cs typeface="Malgun Gothic"/>
              </a:rPr>
              <a:t>범죄 </a:t>
            </a:r>
            <a:r>
              <a:rPr sz="1400" spc="-125" dirty="0">
                <a:latin typeface="Dotum"/>
                <a:cs typeface="Dotum"/>
              </a:rPr>
              <a:t>(상해, </a:t>
            </a:r>
            <a:r>
              <a:rPr sz="1400" spc="-140" dirty="0">
                <a:latin typeface="Dotum"/>
                <a:cs typeface="Dotum"/>
              </a:rPr>
              <a:t>폭행, 유기, 학대, 체포, 강간, 강요,  </a:t>
            </a:r>
            <a:r>
              <a:rPr sz="1400" spc="-150" dirty="0">
                <a:latin typeface="Dotum"/>
                <a:cs typeface="Dotum"/>
              </a:rPr>
              <a:t>재물손괴등), </a:t>
            </a:r>
            <a:r>
              <a:rPr sz="1400" b="1" spc="-140" dirty="0">
                <a:latin typeface="Malgun Gothic"/>
                <a:cs typeface="Malgun Gothic"/>
              </a:rPr>
              <a:t>복지법상 </a:t>
            </a:r>
            <a:r>
              <a:rPr sz="1400" b="1" spc="-135" dirty="0">
                <a:latin typeface="Malgun Gothic"/>
                <a:cs typeface="Malgun Gothic"/>
              </a:rPr>
              <a:t>범죄</a:t>
            </a:r>
            <a:r>
              <a:rPr sz="1400" spc="-135" dirty="0">
                <a:latin typeface="Dotum"/>
                <a:cs typeface="Dotum"/>
              </a:rPr>
              <a:t>(신체, </a:t>
            </a:r>
            <a:r>
              <a:rPr sz="1400" spc="-140" dirty="0">
                <a:latin typeface="Dotum"/>
                <a:cs typeface="Dotum"/>
              </a:rPr>
              <a:t>정서, </a:t>
            </a:r>
            <a:r>
              <a:rPr sz="1400" spc="-130" dirty="0">
                <a:latin typeface="Dotum"/>
                <a:cs typeface="Dotum"/>
              </a:rPr>
              <a:t>성, </a:t>
            </a:r>
            <a:r>
              <a:rPr sz="1400" spc="-125" dirty="0" err="1">
                <a:latin typeface="Dotum"/>
                <a:cs typeface="Dotum"/>
              </a:rPr>
              <a:t>방임</a:t>
            </a:r>
            <a:r>
              <a:rPr sz="1400" spc="-125" dirty="0" smtClean="0">
                <a:latin typeface="Dotum"/>
                <a:cs typeface="Dotum"/>
              </a:rPr>
              <a:t>)</a:t>
            </a:r>
            <a:endParaRPr lang="en-US" sz="1400" spc="-125" dirty="0" smtClean="0">
              <a:latin typeface="Dotum"/>
              <a:cs typeface="Dotum"/>
            </a:endParaRPr>
          </a:p>
          <a:p>
            <a:pPr marL="4928870" marR="5080">
              <a:lnSpc>
                <a:spcPct val="119100"/>
              </a:lnSpc>
              <a:buSzPct val="92857"/>
              <a:tabLst>
                <a:tab pos="5093335" algn="l"/>
              </a:tabLst>
            </a:pPr>
            <a:r>
              <a:rPr lang="en-US" sz="1400" b="1" spc="-125" dirty="0" smtClean="0">
                <a:latin typeface="Dotum"/>
                <a:cs typeface="Malgun Gothic"/>
              </a:rPr>
              <a:t>    </a:t>
            </a:r>
            <a:r>
              <a:rPr sz="1400" b="1" spc="-120" dirty="0" err="1" smtClean="0">
                <a:latin typeface="Malgun Gothic"/>
                <a:cs typeface="Malgun Gothic"/>
              </a:rPr>
              <a:t>다른</a:t>
            </a:r>
            <a:r>
              <a:rPr sz="1400" b="1" spc="-120" dirty="0" smtClean="0">
                <a:latin typeface="Malgun Gothic"/>
                <a:cs typeface="Malgun Gothic"/>
              </a:rPr>
              <a:t> </a:t>
            </a:r>
            <a:r>
              <a:rPr sz="1400" b="1" spc="-135" dirty="0">
                <a:latin typeface="Malgun Gothic"/>
                <a:cs typeface="Malgun Gothic"/>
              </a:rPr>
              <a:t>법률에  </a:t>
            </a:r>
            <a:r>
              <a:rPr sz="1400" b="1" spc="-120" dirty="0">
                <a:latin typeface="Malgun Gothic"/>
                <a:cs typeface="Malgun Gothic"/>
              </a:rPr>
              <a:t>의해 </a:t>
            </a:r>
            <a:r>
              <a:rPr sz="1400" b="1" spc="-155" dirty="0" err="1">
                <a:latin typeface="Malgun Gothic"/>
                <a:cs typeface="Malgun Gothic"/>
              </a:rPr>
              <a:t>가중처벌</a:t>
            </a:r>
            <a:r>
              <a:rPr sz="1400" b="1" spc="-155" dirty="0">
                <a:latin typeface="Malgun Gothic"/>
                <a:cs typeface="Malgun Gothic"/>
              </a:rPr>
              <a:t> </a:t>
            </a:r>
            <a:r>
              <a:rPr lang="en-US" sz="1400" b="1" spc="-155" dirty="0" smtClean="0">
                <a:latin typeface="Malgun Gothic"/>
                <a:cs typeface="Malgun Gothic"/>
              </a:rPr>
              <a:t> </a:t>
            </a:r>
            <a:r>
              <a:rPr sz="1400" b="1" spc="-120" dirty="0" err="1" smtClean="0">
                <a:latin typeface="Malgun Gothic"/>
                <a:cs typeface="Malgun Gothic"/>
              </a:rPr>
              <a:t>되는</a:t>
            </a:r>
            <a:r>
              <a:rPr sz="1400" b="1" spc="-120" dirty="0" smtClean="0">
                <a:latin typeface="Malgun Gothic"/>
                <a:cs typeface="Malgun Gothic"/>
              </a:rPr>
              <a:t> </a:t>
            </a:r>
            <a:r>
              <a:rPr sz="1400" b="1" spc="-130" dirty="0" smtClean="0">
                <a:latin typeface="Malgun Gothic"/>
                <a:cs typeface="Malgun Gothic"/>
              </a:rPr>
              <a:t>죄</a:t>
            </a:r>
            <a:endParaRPr lang="en-US" sz="1400" b="1" spc="-130" dirty="0" smtClean="0">
              <a:latin typeface="Malgun Gothic"/>
              <a:cs typeface="Malgun Gothic"/>
            </a:endParaRPr>
          </a:p>
          <a:p>
            <a:pPr marL="4928870" marR="5080">
              <a:lnSpc>
                <a:spcPct val="119100"/>
              </a:lnSpc>
              <a:buSzPct val="92857"/>
              <a:tabLst>
                <a:tab pos="5093335" algn="l"/>
              </a:tabLst>
            </a:pPr>
            <a:r>
              <a:rPr lang="en-US" sz="1400" b="1" spc="-130" dirty="0">
                <a:latin typeface="Malgun Gothic"/>
                <a:cs typeface="Malgun Gothic"/>
              </a:rPr>
              <a:t> </a:t>
            </a:r>
            <a:r>
              <a:rPr lang="en-US" sz="1400" b="1" spc="-130" dirty="0" smtClean="0">
                <a:latin typeface="Malgun Gothic"/>
                <a:cs typeface="Malgun Gothic"/>
              </a:rPr>
              <a:t>   </a:t>
            </a:r>
            <a:r>
              <a:rPr sz="1400" b="1" spc="-150" dirty="0" err="1" smtClean="0">
                <a:latin typeface="Malgun Gothic"/>
                <a:cs typeface="Malgun Gothic"/>
              </a:rPr>
              <a:t>아동학대처벌법에</a:t>
            </a:r>
            <a:r>
              <a:rPr sz="1400" b="1" spc="-150" dirty="0" smtClean="0">
                <a:latin typeface="Malgun Gothic"/>
                <a:cs typeface="Malgun Gothic"/>
              </a:rPr>
              <a:t> </a:t>
            </a:r>
            <a:r>
              <a:rPr sz="1400" b="1" spc="-135" dirty="0">
                <a:latin typeface="Malgun Gothic"/>
                <a:cs typeface="Malgun Gothic"/>
              </a:rPr>
              <a:t>규정된  </a:t>
            </a:r>
            <a:r>
              <a:rPr sz="1400" b="1" spc="-145" dirty="0">
                <a:latin typeface="Malgun Gothic"/>
                <a:cs typeface="Malgun Gothic"/>
              </a:rPr>
              <a:t>범죄</a:t>
            </a:r>
            <a:r>
              <a:rPr sz="1400" spc="-145" dirty="0">
                <a:latin typeface="Dotum"/>
                <a:cs typeface="Dotum"/>
              </a:rPr>
              <a:t>(아동학대치사, </a:t>
            </a:r>
            <a:r>
              <a:rPr sz="1400" spc="-160" dirty="0">
                <a:latin typeface="Dotum"/>
                <a:cs typeface="Dotum"/>
              </a:rPr>
              <a:t>중상해,</a:t>
            </a:r>
            <a:r>
              <a:rPr sz="1400" spc="-185" dirty="0">
                <a:latin typeface="Dotum"/>
                <a:cs typeface="Dotum"/>
              </a:rPr>
              <a:t> </a:t>
            </a:r>
            <a:r>
              <a:rPr sz="1400" spc="-140" dirty="0">
                <a:latin typeface="Dotum"/>
                <a:cs typeface="Dotum"/>
              </a:rPr>
              <a:t>상습범)</a:t>
            </a:r>
            <a:endParaRPr sz="1400" dirty="0">
              <a:latin typeface="Dotum"/>
              <a:cs typeface="Dot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18030" y="6705662"/>
            <a:ext cx="1010919" cy="527050"/>
          </a:xfrm>
          <a:custGeom>
            <a:avLst/>
            <a:gdLst/>
            <a:ahLst/>
            <a:cxnLst/>
            <a:rect l="l" t="t" r="r" b="b"/>
            <a:pathLst>
              <a:path w="1010919" h="527050">
                <a:moveTo>
                  <a:pt x="296576" y="446194"/>
                </a:moveTo>
                <a:lnTo>
                  <a:pt x="361234" y="507961"/>
                </a:lnTo>
                <a:lnTo>
                  <a:pt x="602587" y="526797"/>
                </a:lnTo>
                <a:lnTo>
                  <a:pt x="841713" y="478541"/>
                </a:lnTo>
                <a:lnTo>
                  <a:pt x="539594" y="478541"/>
                </a:lnTo>
                <a:lnTo>
                  <a:pt x="296576" y="446194"/>
                </a:lnTo>
                <a:close/>
              </a:path>
              <a:path w="1010919" h="527050">
                <a:moveTo>
                  <a:pt x="1010780" y="444423"/>
                </a:moveTo>
                <a:lnTo>
                  <a:pt x="539594" y="478541"/>
                </a:lnTo>
                <a:lnTo>
                  <a:pt x="841713" y="478541"/>
                </a:lnTo>
                <a:lnTo>
                  <a:pt x="1010780" y="444423"/>
                </a:lnTo>
                <a:close/>
              </a:path>
              <a:path w="1010919" h="527050">
                <a:moveTo>
                  <a:pt x="0" y="0"/>
                </a:moveTo>
                <a:lnTo>
                  <a:pt x="128964" y="297994"/>
                </a:lnTo>
                <a:lnTo>
                  <a:pt x="277242" y="443620"/>
                </a:lnTo>
                <a:lnTo>
                  <a:pt x="296576" y="446194"/>
                </a:lnTo>
                <a:lnTo>
                  <a:pt x="191958" y="34625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9686" y="5781116"/>
            <a:ext cx="361950" cy="222885"/>
          </a:xfrm>
          <a:custGeom>
            <a:avLst/>
            <a:gdLst/>
            <a:ahLst/>
            <a:cxnLst/>
            <a:rect l="l" t="t" r="r" b="b"/>
            <a:pathLst>
              <a:path w="361950" h="222885">
                <a:moveTo>
                  <a:pt x="0" y="0"/>
                </a:moveTo>
                <a:lnTo>
                  <a:pt x="30803" y="60972"/>
                </a:lnTo>
                <a:lnTo>
                  <a:pt x="65117" y="97348"/>
                </a:lnTo>
                <a:lnTo>
                  <a:pt x="124585" y="123576"/>
                </a:lnTo>
                <a:lnTo>
                  <a:pt x="230847" y="154101"/>
                </a:lnTo>
                <a:lnTo>
                  <a:pt x="284173" y="168128"/>
                </a:lnTo>
                <a:lnTo>
                  <a:pt x="315552" y="179920"/>
                </a:lnTo>
                <a:lnTo>
                  <a:pt x="337232" y="195891"/>
                </a:lnTo>
                <a:lnTo>
                  <a:pt x="361442" y="222427"/>
                </a:lnTo>
                <a:lnTo>
                  <a:pt x="348762" y="195885"/>
                </a:lnTo>
                <a:lnTo>
                  <a:pt x="333495" y="180351"/>
                </a:lnTo>
                <a:lnTo>
                  <a:pt x="305677" y="169780"/>
                </a:lnTo>
                <a:lnTo>
                  <a:pt x="255371" y="158153"/>
                </a:lnTo>
                <a:lnTo>
                  <a:pt x="141603" y="115734"/>
                </a:lnTo>
                <a:lnTo>
                  <a:pt x="77079" y="85120"/>
                </a:lnTo>
                <a:lnTo>
                  <a:pt x="37858" y="514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9686" y="5781331"/>
            <a:ext cx="401955" cy="168910"/>
          </a:xfrm>
          <a:custGeom>
            <a:avLst/>
            <a:gdLst/>
            <a:ahLst/>
            <a:cxnLst/>
            <a:rect l="l" t="t" r="r" b="b"/>
            <a:pathLst>
              <a:path w="401954" h="168910">
                <a:moveTo>
                  <a:pt x="0" y="0"/>
                </a:moveTo>
                <a:lnTo>
                  <a:pt x="40981" y="57571"/>
                </a:lnTo>
                <a:lnTo>
                  <a:pt x="81580" y="89284"/>
                </a:lnTo>
                <a:lnTo>
                  <a:pt x="146041" y="106409"/>
                </a:lnTo>
                <a:lnTo>
                  <a:pt x="258610" y="120218"/>
                </a:lnTo>
                <a:lnTo>
                  <a:pt x="314883" y="125806"/>
                </a:lnTo>
                <a:lnTo>
                  <a:pt x="348565" y="132734"/>
                </a:lnTo>
                <a:lnTo>
                  <a:pt x="373086" y="145557"/>
                </a:lnTo>
                <a:lnTo>
                  <a:pt x="401878" y="168833"/>
                </a:lnTo>
                <a:lnTo>
                  <a:pt x="384786" y="143665"/>
                </a:lnTo>
                <a:lnTo>
                  <a:pt x="366822" y="130222"/>
                </a:lnTo>
                <a:lnTo>
                  <a:pt x="336943" y="123956"/>
                </a:lnTo>
                <a:lnTo>
                  <a:pt x="284111" y="120319"/>
                </a:lnTo>
                <a:lnTo>
                  <a:pt x="162036" y="95544"/>
                </a:lnTo>
                <a:lnTo>
                  <a:pt x="91749" y="74752"/>
                </a:lnTo>
                <a:lnTo>
                  <a:pt x="46615" y="4666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3687" y="5185410"/>
            <a:ext cx="591820" cy="577215"/>
          </a:xfrm>
          <a:custGeom>
            <a:avLst/>
            <a:gdLst/>
            <a:ahLst/>
            <a:cxnLst/>
            <a:rect l="l" t="t" r="r" b="b"/>
            <a:pathLst>
              <a:path w="591820" h="577214">
                <a:moveTo>
                  <a:pt x="78670" y="201568"/>
                </a:moveTo>
                <a:lnTo>
                  <a:pt x="15788" y="371519"/>
                </a:lnTo>
                <a:lnTo>
                  <a:pt x="0" y="465616"/>
                </a:lnTo>
                <a:lnTo>
                  <a:pt x="35961" y="517561"/>
                </a:lnTo>
                <a:lnTo>
                  <a:pt x="128327" y="561054"/>
                </a:lnTo>
                <a:lnTo>
                  <a:pt x="136451" y="561822"/>
                </a:lnTo>
                <a:lnTo>
                  <a:pt x="149956" y="563658"/>
                </a:lnTo>
                <a:lnTo>
                  <a:pt x="190574" y="569077"/>
                </a:lnTo>
                <a:lnTo>
                  <a:pt x="245118" y="574392"/>
                </a:lnTo>
                <a:lnTo>
                  <a:pt x="308522" y="576688"/>
                </a:lnTo>
                <a:lnTo>
                  <a:pt x="341964" y="575792"/>
                </a:lnTo>
                <a:lnTo>
                  <a:pt x="409164" y="568090"/>
                </a:lnTo>
                <a:lnTo>
                  <a:pt x="472565" y="550076"/>
                </a:lnTo>
                <a:lnTo>
                  <a:pt x="527100" y="518833"/>
                </a:lnTo>
                <a:lnTo>
                  <a:pt x="567707" y="471446"/>
                </a:lnTo>
                <a:lnTo>
                  <a:pt x="589321" y="404996"/>
                </a:lnTo>
                <a:lnTo>
                  <a:pt x="591424" y="363712"/>
                </a:lnTo>
                <a:lnTo>
                  <a:pt x="586878" y="316568"/>
                </a:lnTo>
                <a:lnTo>
                  <a:pt x="575053" y="263200"/>
                </a:lnTo>
                <a:lnTo>
                  <a:pt x="555313" y="203244"/>
                </a:lnTo>
                <a:lnTo>
                  <a:pt x="358135" y="50942"/>
                </a:lnTo>
                <a:lnTo>
                  <a:pt x="242758" y="0"/>
                </a:lnTo>
                <a:lnTo>
                  <a:pt x="164498" y="50261"/>
                </a:lnTo>
                <a:lnTo>
                  <a:pt x="78670" y="201568"/>
                </a:lnTo>
                <a:close/>
              </a:path>
            </a:pathLst>
          </a:custGeom>
          <a:ln w="58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7927" y="5412690"/>
            <a:ext cx="144576" cy="962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10815" y="5418125"/>
            <a:ext cx="144589" cy="96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0944" y="5097683"/>
            <a:ext cx="725170" cy="749300"/>
          </a:xfrm>
          <a:custGeom>
            <a:avLst/>
            <a:gdLst/>
            <a:ahLst/>
            <a:cxnLst/>
            <a:rect l="l" t="t" r="r" b="b"/>
            <a:pathLst>
              <a:path w="725170" h="749300">
                <a:moveTo>
                  <a:pt x="213245" y="0"/>
                </a:moveTo>
                <a:lnTo>
                  <a:pt x="144106" y="73934"/>
                </a:lnTo>
                <a:lnTo>
                  <a:pt x="98551" y="242590"/>
                </a:lnTo>
                <a:lnTo>
                  <a:pt x="0" y="741916"/>
                </a:lnTo>
                <a:lnTo>
                  <a:pt x="44695" y="748684"/>
                </a:lnTo>
                <a:lnTo>
                  <a:pt x="72478" y="742816"/>
                </a:lnTo>
                <a:lnTo>
                  <a:pt x="94947" y="717000"/>
                </a:lnTo>
                <a:lnTo>
                  <a:pt x="123697" y="663925"/>
                </a:lnTo>
                <a:lnTo>
                  <a:pt x="108138" y="440035"/>
                </a:lnTo>
                <a:lnTo>
                  <a:pt x="112952" y="319792"/>
                </a:lnTo>
                <a:lnTo>
                  <a:pt x="147138" y="262145"/>
                </a:lnTo>
                <a:lnTo>
                  <a:pt x="219697" y="226042"/>
                </a:lnTo>
                <a:lnTo>
                  <a:pt x="673844" y="226042"/>
                </a:lnTo>
                <a:lnTo>
                  <a:pt x="668456" y="200240"/>
                </a:lnTo>
                <a:lnTo>
                  <a:pt x="653421" y="145953"/>
                </a:lnTo>
                <a:lnTo>
                  <a:pt x="636149" y="102360"/>
                </a:lnTo>
                <a:lnTo>
                  <a:pt x="616508" y="72524"/>
                </a:lnTo>
                <a:lnTo>
                  <a:pt x="354526" y="4844"/>
                </a:lnTo>
                <a:lnTo>
                  <a:pt x="213245" y="0"/>
                </a:lnTo>
                <a:close/>
              </a:path>
              <a:path w="725170" h="749300">
                <a:moveTo>
                  <a:pt x="683011" y="272029"/>
                </a:moveTo>
                <a:lnTo>
                  <a:pt x="544614" y="272029"/>
                </a:lnTo>
                <a:lnTo>
                  <a:pt x="613861" y="337168"/>
                </a:lnTo>
                <a:lnTo>
                  <a:pt x="647111" y="396095"/>
                </a:lnTo>
                <a:lnTo>
                  <a:pt x="653511" y="482301"/>
                </a:lnTo>
                <a:lnTo>
                  <a:pt x="642213" y="629280"/>
                </a:lnTo>
                <a:lnTo>
                  <a:pt x="637082" y="708439"/>
                </a:lnTo>
                <a:lnTo>
                  <a:pt x="688516" y="690431"/>
                </a:lnTo>
                <a:lnTo>
                  <a:pt x="714794" y="679870"/>
                </a:lnTo>
                <a:lnTo>
                  <a:pt x="724136" y="672652"/>
                </a:lnTo>
                <a:lnTo>
                  <a:pt x="724763" y="664675"/>
                </a:lnTo>
                <a:lnTo>
                  <a:pt x="722087" y="622398"/>
                </a:lnTo>
                <a:lnTo>
                  <a:pt x="719035" y="579015"/>
                </a:lnTo>
                <a:lnTo>
                  <a:pt x="714666" y="524884"/>
                </a:lnTo>
                <a:lnTo>
                  <a:pt x="708848" y="463071"/>
                </a:lnTo>
                <a:lnTo>
                  <a:pt x="701377" y="396095"/>
                </a:lnTo>
                <a:lnTo>
                  <a:pt x="692338" y="328645"/>
                </a:lnTo>
                <a:lnTo>
                  <a:pt x="683011" y="272029"/>
                </a:lnTo>
                <a:close/>
              </a:path>
              <a:path w="725170" h="749300">
                <a:moveTo>
                  <a:pt x="673844" y="226042"/>
                </a:moveTo>
                <a:lnTo>
                  <a:pt x="219697" y="226042"/>
                </a:lnTo>
                <a:lnTo>
                  <a:pt x="267468" y="292242"/>
                </a:lnTo>
                <a:lnTo>
                  <a:pt x="295259" y="327680"/>
                </a:lnTo>
                <a:lnTo>
                  <a:pt x="313748" y="344393"/>
                </a:lnTo>
                <a:lnTo>
                  <a:pt x="333616" y="354414"/>
                </a:lnTo>
                <a:lnTo>
                  <a:pt x="343484" y="235440"/>
                </a:lnTo>
                <a:lnTo>
                  <a:pt x="675806" y="235440"/>
                </a:lnTo>
                <a:lnTo>
                  <a:pt x="673844" y="226042"/>
                </a:lnTo>
                <a:close/>
              </a:path>
              <a:path w="725170" h="749300">
                <a:moveTo>
                  <a:pt x="675806" y="235440"/>
                </a:moveTo>
                <a:lnTo>
                  <a:pt x="343484" y="235440"/>
                </a:lnTo>
                <a:lnTo>
                  <a:pt x="499465" y="302788"/>
                </a:lnTo>
                <a:lnTo>
                  <a:pt x="544614" y="272029"/>
                </a:lnTo>
                <a:lnTo>
                  <a:pt x="683011" y="272029"/>
                </a:lnTo>
                <a:lnTo>
                  <a:pt x="681382" y="262145"/>
                </a:lnTo>
                <a:lnTo>
                  <a:pt x="675806" y="23544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6103" y="5595360"/>
            <a:ext cx="189903" cy="165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441" y="5670529"/>
            <a:ext cx="2533015" cy="902335"/>
          </a:xfrm>
          <a:custGeom>
            <a:avLst/>
            <a:gdLst/>
            <a:ahLst/>
            <a:cxnLst/>
            <a:rect l="l" t="t" r="r" b="b"/>
            <a:pathLst>
              <a:path w="2533015" h="902334">
                <a:moveTo>
                  <a:pt x="2020747" y="454883"/>
                </a:moveTo>
                <a:lnTo>
                  <a:pt x="1924158" y="610345"/>
                </a:lnTo>
                <a:lnTo>
                  <a:pt x="1900685" y="705405"/>
                </a:lnTo>
                <a:lnTo>
                  <a:pt x="1958179" y="778979"/>
                </a:lnTo>
                <a:lnTo>
                  <a:pt x="2104491" y="869983"/>
                </a:lnTo>
                <a:lnTo>
                  <a:pt x="2115776" y="874388"/>
                </a:lnTo>
                <a:lnTo>
                  <a:pt x="2137595" y="883364"/>
                </a:lnTo>
                <a:lnTo>
                  <a:pt x="2168567" y="893341"/>
                </a:lnTo>
                <a:lnTo>
                  <a:pt x="2207312" y="900747"/>
                </a:lnTo>
                <a:lnTo>
                  <a:pt x="2252448" y="902011"/>
                </a:lnTo>
                <a:lnTo>
                  <a:pt x="2302596" y="893563"/>
                </a:lnTo>
                <a:lnTo>
                  <a:pt x="2329477" y="882699"/>
                </a:lnTo>
                <a:lnTo>
                  <a:pt x="2252383" y="882699"/>
                </a:lnTo>
                <a:lnTo>
                  <a:pt x="2218180" y="879809"/>
                </a:lnTo>
                <a:lnTo>
                  <a:pt x="2149873" y="859758"/>
                </a:lnTo>
                <a:lnTo>
                  <a:pt x="2086686" y="825647"/>
                </a:lnTo>
                <a:lnTo>
                  <a:pt x="2047233" y="798191"/>
                </a:lnTo>
                <a:lnTo>
                  <a:pt x="2007351" y="742764"/>
                </a:lnTo>
                <a:lnTo>
                  <a:pt x="1988515" y="689211"/>
                </a:lnTo>
                <a:lnTo>
                  <a:pt x="1993409" y="612399"/>
                </a:lnTo>
                <a:lnTo>
                  <a:pt x="2000407" y="562362"/>
                </a:lnTo>
                <a:lnTo>
                  <a:pt x="2008188" y="531702"/>
                </a:lnTo>
                <a:lnTo>
                  <a:pt x="2015434" y="513021"/>
                </a:lnTo>
                <a:lnTo>
                  <a:pt x="2020822" y="498923"/>
                </a:lnTo>
                <a:lnTo>
                  <a:pt x="2023033" y="482009"/>
                </a:lnTo>
                <a:lnTo>
                  <a:pt x="2020747" y="454883"/>
                </a:lnTo>
                <a:close/>
              </a:path>
              <a:path w="2533015" h="902334">
                <a:moveTo>
                  <a:pt x="2400208" y="255820"/>
                </a:moveTo>
                <a:lnTo>
                  <a:pt x="2428430" y="636265"/>
                </a:lnTo>
                <a:lnTo>
                  <a:pt x="2422893" y="700228"/>
                </a:lnTo>
                <a:lnTo>
                  <a:pt x="2411155" y="753228"/>
                </a:lnTo>
                <a:lnTo>
                  <a:pt x="2393963" y="796009"/>
                </a:lnTo>
                <a:lnTo>
                  <a:pt x="2372065" y="829316"/>
                </a:lnTo>
                <a:lnTo>
                  <a:pt x="2317146" y="870486"/>
                </a:lnTo>
                <a:lnTo>
                  <a:pt x="2252383" y="882699"/>
                </a:lnTo>
                <a:lnTo>
                  <a:pt x="2329477" y="882699"/>
                </a:lnTo>
                <a:lnTo>
                  <a:pt x="2356374" y="871830"/>
                </a:lnTo>
                <a:lnTo>
                  <a:pt x="2412403" y="833242"/>
                </a:lnTo>
                <a:lnTo>
                  <a:pt x="2498743" y="753793"/>
                </a:lnTo>
                <a:lnTo>
                  <a:pt x="2532718" y="682713"/>
                </a:lnTo>
                <a:lnTo>
                  <a:pt x="2519003" y="579865"/>
                </a:lnTo>
                <a:lnTo>
                  <a:pt x="2462276" y="405112"/>
                </a:lnTo>
                <a:lnTo>
                  <a:pt x="2400208" y="255820"/>
                </a:lnTo>
                <a:close/>
              </a:path>
              <a:path w="2533015" h="902334">
                <a:moveTo>
                  <a:pt x="2062925" y="103136"/>
                </a:moveTo>
                <a:lnTo>
                  <a:pt x="2040778" y="112565"/>
                </a:lnTo>
                <a:lnTo>
                  <a:pt x="1708101" y="366587"/>
                </a:lnTo>
                <a:lnTo>
                  <a:pt x="1534590" y="481353"/>
                </a:lnTo>
                <a:lnTo>
                  <a:pt x="1343085" y="488525"/>
                </a:lnTo>
                <a:lnTo>
                  <a:pt x="1372546" y="496828"/>
                </a:lnTo>
                <a:lnTo>
                  <a:pt x="1561334" y="516357"/>
                </a:lnTo>
                <a:lnTo>
                  <a:pt x="1621104" y="458071"/>
                </a:lnTo>
                <a:lnTo>
                  <a:pt x="2062925" y="103136"/>
                </a:lnTo>
                <a:close/>
              </a:path>
              <a:path w="2533015" h="902334">
                <a:moveTo>
                  <a:pt x="0" y="84081"/>
                </a:moveTo>
                <a:lnTo>
                  <a:pt x="840669" y="366587"/>
                </a:lnTo>
                <a:lnTo>
                  <a:pt x="1298821" y="490183"/>
                </a:lnTo>
                <a:lnTo>
                  <a:pt x="1343085" y="488525"/>
                </a:lnTo>
                <a:lnTo>
                  <a:pt x="902760" y="364424"/>
                </a:lnTo>
                <a:lnTo>
                  <a:pt x="0" y="84081"/>
                </a:lnTo>
                <a:close/>
              </a:path>
              <a:path w="2533015" h="902334">
                <a:moveTo>
                  <a:pt x="2316135" y="31907"/>
                </a:moveTo>
                <a:lnTo>
                  <a:pt x="2230226" y="31907"/>
                </a:lnTo>
                <a:lnTo>
                  <a:pt x="2347157" y="128218"/>
                </a:lnTo>
                <a:lnTo>
                  <a:pt x="2400208" y="255820"/>
                </a:lnTo>
                <a:lnTo>
                  <a:pt x="2394063" y="172987"/>
                </a:lnTo>
                <a:lnTo>
                  <a:pt x="2316135" y="31907"/>
                </a:lnTo>
                <a:close/>
              </a:path>
              <a:path w="2533015" h="902334">
                <a:moveTo>
                  <a:pt x="2298511" y="0"/>
                </a:moveTo>
                <a:lnTo>
                  <a:pt x="2066086" y="100596"/>
                </a:lnTo>
                <a:lnTo>
                  <a:pt x="2062925" y="103136"/>
                </a:lnTo>
                <a:lnTo>
                  <a:pt x="2230226" y="31907"/>
                </a:lnTo>
                <a:lnTo>
                  <a:pt x="2316135" y="31907"/>
                </a:lnTo>
                <a:lnTo>
                  <a:pt x="229851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997" y="6078766"/>
            <a:ext cx="2754630" cy="601980"/>
          </a:xfrm>
          <a:custGeom>
            <a:avLst/>
            <a:gdLst/>
            <a:ahLst/>
            <a:cxnLst/>
            <a:rect l="l" t="t" r="r" b="b"/>
            <a:pathLst>
              <a:path w="2754630" h="601979">
                <a:moveTo>
                  <a:pt x="0" y="340486"/>
                </a:moveTo>
                <a:lnTo>
                  <a:pt x="49467" y="340919"/>
                </a:lnTo>
                <a:lnTo>
                  <a:pt x="99351" y="342521"/>
                </a:lnTo>
                <a:lnTo>
                  <a:pt x="149609" y="345224"/>
                </a:lnTo>
                <a:lnTo>
                  <a:pt x="200200" y="348959"/>
                </a:lnTo>
                <a:lnTo>
                  <a:pt x="251082" y="353657"/>
                </a:lnTo>
                <a:lnTo>
                  <a:pt x="302211" y="359250"/>
                </a:lnTo>
                <a:lnTo>
                  <a:pt x="353548" y="365669"/>
                </a:lnTo>
                <a:lnTo>
                  <a:pt x="405048" y="372844"/>
                </a:lnTo>
                <a:lnTo>
                  <a:pt x="456671" y="380708"/>
                </a:lnTo>
                <a:lnTo>
                  <a:pt x="508374" y="389191"/>
                </a:lnTo>
                <a:lnTo>
                  <a:pt x="611852" y="407741"/>
                </a:lnTo>
                <a:lnTo>
                  <a:pt x="715146" y="427943"/>
                </a:lnTo>
                <a:lnTo>
                  <a:pt x="1264944" y="544020"/>
                </a:lnTo>
                <a:lnTo>
                  <a:pt x="1358843" y="561558"/>
                </a:lnTo>
                <a:lnTo>
                  <a:pt x="1404798" y="569434"/>
                </a:lnTo>
                <a:lnTo>
                  <a:pt x="1450035" y="576623"/>
                </a:lnTo>
                <a:lnTo>
                  <a:pt x="1494511" y="583057"/>
                </a:lnTo>
                <a:lnTo>
                  <a:pt x="1538183" y="588666"/>
                </a:lnTo>
                <a:lnTo>
                  <a:pt x="1581011" y="593381"/>
                </a:lnTo>
                <a:lnTo>
                  <a:pt x="1622952" y="597135"/>
                </a:lnTo>
                <a:lnTo>
                  <a:pt x="1663963" y="599858"/>
                </a:lnTo>
                <a:lnTo>
                  <a:pt x="1704004" y="601482"/>
                </a:lnTo>
                <a:lnTo>
                  <a:pt x="1743031" y="601937"/>
                </a:lnTo>
                <a:lnTo>
                  <a:pt x="1781003" y="601155"/>
                </a:lnTo>
                <a:lnTo>
                  <a:pt x="1853613" y="595606"/>
                </a:lnTo>
                <a:lnTo>
                  <a:pt x="1921498" y="584283"/>
                </a:lnTo>
                <a:lnTo>
                  <a:pt x="1930314" y="582084"/>
                </a:lnTo>
                <a:lnTo>
                  <a:pt x="1777779" y="582084"/>
                </a:lnTo>
                <a:lnTo>
                  <a:pt x="1739697" y="581562"/>
                </a:lnTo>
                <a:lnTo>
                  <a:pt x="1700326" y="579186"/>
                </a:lnTo>
                <a:lnTo>
                  <a:pt x="1659431" y="575325"/>
                </a:lnTo>
                <a:lnTo>
                  <a:pt x="1616777" y="570344"/>
                </a:lnTo>
                <a:lnTo>
                  <a:pt x="1475905" y="552350"/>
                </a:lnTo>
                <a:lnTo>
                  <a:pt x="1423861" y="546557"/>
                </a:lnTo>
                <a:lnTo>
                  <a:pt x="1318563" y="536927"/>
                </a:lnTo>
                <a:lnTo>
                  <a:pt x="1271604" y="531792"/>
                </a:lnTo>
                <a:lnTo>
                  <a:pt x="1227718" y="526119"/>
                </a:lnTo>
                <a:lnTo>
                  <a:pt x="1186618" y="519955"/>
                </a:lnTo>
                <a:lnTo>
                  <a:pt x="1148016" y="513348"/>
                </a:lnTo>
                <a:lnTo>
                  <a:pt x="1077155" y="498994"/>
                </a:lnTo>
                <a:lnTo>
                  <a:pt x="1012839" y="483434"/>
                </a:lnTo>
                <a:lnTo>
                  <a:pt x="806075" y="424961"/>
                </a:lnTo>
                <a:lnTo>
                  <a:pt x="775035" y="416729"/>
                </a:lnTo>
                <a:lnTo>
                  <a:pt x="708955" y="400830"/>
                </a:lnTo>
                <a:lnTo>
                  <a:pt x="635625" y="386001"/>
                </a:lnTo>
                <a:lnTo>
                  <a:pt x="595524" y="379106"/>
                </a:lnTo>
                <a:lnTo>
                  <a:pt x="552748" y="372620"/>
                </a:lnTo>
                <a:lnTo>
                  <a:pt x="507010" y="366591"/>
                </a:lnTo>
                <a:lnTo>
                  <a:pt x="458023" y="361066"/>
                </a:lnTo>
                <a:lnTo>
                  <a:pt x="405499" y="356092"/>
                </a:lnTo>
                <a:lnTo>
                  <a:pt x="349152" y="351718"/>
                </a:lnTo>
                <a:lnTo>
                  <a:pt x="288693" y="347989"/>
                </a:lnTo>
                <a:lnTo>
                  <a:pt x="223836" y="344955"/>
                </a:lnTo>
                <a:lnTo>
                  <a:pt x="154293" y="342661"/>
                </a:lnTo>
                <a:lnTo>
                  <a:pt x="79777" y="341156"/>
                </a:lnTo>
                <a:lnTo>
                  <a:pt x="0" y="340486"/>
                </a:lnTo>
                <a:close/>
              </a:path>
              <a:path w="2754630" h="601979">
                <a:moveTo>
                  <a:pt x="2429840" y="0"/>
                </a:moveTo>
                <a:lnTo>
                  <a:pt x="2335592" y="95905"/>
                </a:lnTo>
                <a:lnTo>
                  <a:pt x="2219871" y="310413"/>
                </a:lnTo>
                <a:lnTo>
                  <a:pt x="2178904" y="360715"/>
                </a:lnTo>
                <a:lnTo>
                  <a:pt x="2139472" y="404766"/>
                </a:lnTo>
                <a:lnTo>
                  <a:pt x="2101339" y="442932"/>
                </a:lnTo>
                <a:lnTo>
                  <a:pt x="2064269" y="475580"/>
                </a:lnTo>
                <a:lnTo>
                  <a:pt x="2028028" y="503075"/>
                </a:lnTo>
                <a:lnTo>
                  <a:pt x="1992381" y="525785"/>
                </a:lnTo>
                <a:lnTo>
                  <a:pt x="1957091" y="544077"/>
                </a:lnTo>
                <a:lnTo>
                  <a:pt x="1886645" y="568870"/>
                </a:lnTo>
                <a:lnTo>
                  <a:pt x="1814807" y="580388"/>
                </a:lnTo>
                <a:lnTo>
                  <a:pt x="1777779" y="582084"/>
                </a:lnTo>
                <a:lnTo>
                  <a:pt x="1930314" y="582084"/>
                </a:lnTo>
                <a:lnTo>
                  <a:pt x="1984321" y="566637"/>
                </a:lnTo>
                <a:lnTo>
                  <a:pt x="2041745" y="542118"/>
                </a:lnTo>
                <a:lnTo>
                  <a:pt x="2093434" y="510176"/>
                </a:lnTo>
                <a:lnTo>
                  <a:pt x="2139052" y="470260"/>
                </a:lnTo>
                <a:lnTo>
                  <a:pt x="2178262" y="421821"/>
                </a:lnTo>
                <a:lnTo>
                  <a:pt x="2325780" y="158634"/>
                </a:lnTo>
                <a:lnTo>
                  <a:pt x="2427481" y="46967"/>
                </a:lnTo>
                <a:lnTo>
                  <a:pt x="2552865" y="29412"/>
                </a:lnTo>
                <a:lnTo>
                  <a:pt x="2629388" y="29412"/>
                </a:lnTo>
                <a:lnTo>
                  <a:pt x="2552719" y="735"/>
                </a:lnTo>
                <a:lnTo>
                  <a:pt x="2429840" y="0"/>
                </a:lnTo>
                <a:close/>
              </a:path>
              <a:path w="2754630" h="601979">
                <a:moveTo>
                  <a:pt x="2629388" y="29412"/>
                </a:moveTo>
                <a:lnTo>
                  <a:pt x="2552865" y="29412"/>
                </a:lnTo>
                <a:lnTo>
                  <a:pt x="2754337" y="76149"/>
                </a:lnTo>
                <a:lnTo>
                  <a:pt x="2629388" y="294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0562" y="6110947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314576" y="0"/>
                </a:moveTo>
                <a:lnTo>
                  <a:pt x="306339" y="31932"/>
                </a:lnTo>
                <a:lnTo>
                  <a:pt x="272875" y="50769"/>
                </a:lnTo>
                <a:lnTo>
                  <a:pt x="186538" y="63884"/>
                </a:lnTo>
                <a:lnTo>
                  <a:pt x="19682" y="78651"/>
                </a:lnTo>
                <a:lnTo>
                  <a:pt x="0" y="271542"/>
                </a:lnTo>
                <a:lnTo>
                  <a:pt x="19290" y="363766"/>
                </a:lnTo>
                <a:lnTo>
                  <a:pt x="100819" y="380456"/>
                </a:lnTo>
                <a:lnTo>
                  <a:pt x="267853" y="346748"/>
                </a:lnTo>
                <a:lnTo>
                  <a:pt x="376446" y="292566"/>
                </a:lnTo>
                <a:lnTo>
                  <a:pt x="417511" y="238386"/>
                </a:lnTo>
                <a:lnTo>
                  <a:pt x="395427" y="151700"/>
                </a:lnTo>
                <a:lnTo>
                  <a:pt x="31457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4767" y="5798604"/>
            <a:ext cx="340360" cy="227965"/>
          </a:xfrm>
          <a:custGeom>
            <a:avLst/>
            <a:gdLst/>
            <a:ahLst/>
            <a:cxnLst/>
            <a:rect l="l" t="t" r="r" b="b"/>
            <a:pathLst>
              <a:path w="340360" h="227964">
                <a:moveTo>
                  <a:pt x="339750" y="0"/>
                </a:moveTo>
                <a:lnTo>
                  <a:pt x="152819" y="14782"/>
                </a:lnTo>
                <a:lnTo>
                  <a:pt x="112040" y="26374"/>
                </a:lnTo>
                <a:lnTo>
                  <a:pt x="49958" y="90015"/>
                </a:lnTo>
                <a:lnTo>
                  <a:pt x="0" y="171437"/>
                </a:lnTo>
                <a:lnTo>
                  <a:pt x="1485" y="175869"/>
                </a:lnTo>
                <a:lnTo>
                  <a:pt x="1111" y="199123"/>
                </a:lnTo>
                <a:lnTo>
                  <a:pt x="15203" y="212263"/>
                </a:lnTo>
                <a:lnTo>
                  <a:pt x="56558" y="220137"/>
                </a:lnTo>
                <a:lnTo>
                  <a:pt x="137972" y="227596"/>
                </a:lnTo>
                <a:lnTo>
                  <a:pt x="140674" y="212355"/>
                </a:lnTo>
                <a:lnTo>
                  <a:pt x="148443" y="199867"/>
                </a:lnTo>
                <a:lnTo>
                  <a:pt x="167462" y="183467"/>
                </a:lnTo>
                <a:lnTo>
                  <a:pt x="203911" y="156489"/>
                </a:lnTo>
                <a:lnTo>
                  <a:pt x="213920" y="129841"/>
                </a:lnTo>
                <a:lnTo>
                  <a:pt x="231406" y="104657"/>
                </a:lnTo>
                <a:lnTo>
                  <a:pt x="269105" y="66267"/>
                </a:lnTo>
                <a:lnTo>
                  <a:pt x="339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1563" y="5215705"/>
            <a:ext cx="591820" cy="577215"/>
          </a:xfrm>
          <a:custGeom>
            <a:avLst/>
            <a:gdLst/>
            <a:ahLst/>
            <a:cxnLst/>
            <a:rect l="l" t="t" r="r" b="b"/>
            <a:pathLst>
              <a:path w="591820" h="577214">
                <a:moveTo>
                  <a:pt x="78660" y="201568"/>
                </a:moveTo>
                <a:lnTo>
                  <a:pt x="15785" y="371519"/>
                </a:lnTo>
                <a:lnTo>
                  <a:pt x="0" y="465616"/>
                </a:lnTo>
                <a:lnTo>
                  <a:pt x="35958" y="517561"/>
                </a:lnTo>
                <a:lnTo>
                  <a:pt x="128317" y="561054"/>
                </a:lnTo>
                <a:lnTo>
                  <a:pt x="136443" y="561822"/>
                </a:lnTo>
                <a:lnTo>
                  <a:pt x="149949" y="563658"/>
                </a:lnTo>
                <a:lnTo>
                  <a:pt x="190569" y="569077"/>
                </a:lnTo>
                <a:lnTo>
                  <a:pt x="245114" y="574392"/>
                </a:lnTo>
                <a:lnTo>
                  <a:pt x="308519" y="576688"/>
                </a:lnTo>
                <a:lnTo>
                  <a:pt x="341961" y="575792"/>
                </a:lnTo>
                <a:lnTo>
                  <a:pt x="409161" y="568090"/>
                </a:lnTo>
                <a:lnTo>
                  <a:pt x="472561" y="550076"/>
                </a:lnTo>
                <a:lnTo>
                  <a:pt x="527097" y="518833"/>
                </a:lnTo>
                <a:lnTo>
                  <a:pt x="567705" y="471446"/>
                </a:lnTo>
                <a:lnTo>
                  <a:pt x="589320" y="404996"/>
                </a:lnTo>
                <a:lnTo>
                  <a:pt x="591423" y="363712"/>
                </a:lnTo>
                <a:lnTo>
                  <a:pt x="586879" y="316568"/>
                </a:lnTo>
                <a:lnTo>
                  <a:pt x="575054" y="263200"/>
                </a:lnTo>
                <a:lnTo>
                  <a:pt x="555317" y="203244"/>
                </a:lnTo>
                <a:lnTo>
                  <a:pt x="358131" y="50942"/>
                </a:lnTo>
                <a:lnTo>
                  <a:pt x="242750" y="0"/>
                </a:lnTo>
                <a:lnTo>
                  <a:pt x="164489" y="50261"/>
                </a:lnTo>
                <a:lnTo>
                  <a:pt x="78660" y="201568"/>
                </a:lnTo>
                <a:close/>
              </a:path>
            </a:pathLst>
          </a:custGeom>
          <a:ln w="584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9045" y="5431905"/>
            <a:ext cx="144589" cy="962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1947" y="5437331"/>
            <a:ext cx="144576" cy="96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60255" y="5609217"/>
            <a:ext cx="212369" cy="1440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77895" y="5192234"/>
            <a:ext cx="573405" cy="385445"/>
          </a:xfrm>
          <a:custGeom>
            <a:avLst/>
            <a:gdLst/>
            <a:ahLst/>
            <a:cxnLst/>
            <a:rect l="l" t="t" r="r" b="b"/>
            <a:pathLst>
              <a:path w="573404" h="385445">
                <a:moveTo>
                  <a:pt x="335917" y="0"/>
                </a:moveTo>
                <a:lnTo>
                  <a:pt x="196215" y="64162"/>
                </a:lnTo>
                <a:lnTo>
                  <a:pt x="82485" y="69450"/>
                </a:lnTo>
                <a:lnTo>
                  <a:pt x="24136" y="81461"/>
                </a:lnTo>
                <a:lnTo>
                  <a:pt x="2772" y="109419"/>
                </a:lnTo>
                <a:lnTo>
                  <a:pt x="0" y="162549"/>
                </a:lnTo>
                <a:lnTo>
                  <a:pt x="4978" y="384913"/>
                </a:lnTo>
                <a:lnTo>
                  <a:pt x="16315" y="287768"/>
                </a:lnTo>
                <a:lnTo>
                  <a:pt x="27860" y="237309"/>
                </a:lnTo>
                <a:lnTo>
                  <a:pt x="46601" y="217265"/>
                </a:lnTo>
                <a:lnTo>
                  <a:pt x="79527" y="211368"/>
                </a:lnTo>
                <a:lnTo>
                  <a:pt x="198899" y="211368"/>
                </a:lnTo>
                <a:lnTo>
                  <a:pt x="238010" y="173572"/>
                </a:lnTo>
                <a:lnTo>
                  <a:pt x="334409" y="173572"/>
                </a:lnTo>
                <a:lnTo>
                  <a:pt x="337883" y="163527"/>
                </a:lnTo>
                <a:lnTo>
                  <a:pt x="522451" y="163527"/>
                </a:lnTo>
                <a:lnTo>
                  <a:pt x="489140" y="87554"/>
                </a:lnTo>
                <a:lnTo>
                  <a:pt x="421773" y="1062"/>
                </a:lnTo>
                <a:lnTo>
                  <a:pt x="335917" y="0"/>
                </a:lnTo>
                <a:close/>
              </a:path>
              <a:path w="573404" h="385445">
                <a:moveTo>
                  <a:pt x="536617" y="195835"/>
                </a:moveTo>
                <a:lnTo>
                  <a:pt x="494690" y="195835"/>
                </a:lnTo>
                <a:lnTo>
                  <a:pt x="573379" y="279681"/>
                </a:lnTo>
                <a:lnTo>
                  <a:pt x="536617" y="195835"/>
                </a:lnTo>
                <a:close/>
              </a:path>
              <a:path w="573404" h="385445">
                <a:moveTo>
                  <a:pt x="198899" y="211368"/>
                </a:moveTo>
                <a:lnTo>
                  <a:pt x="79527" y="211368"/>
                </a:lnTo>
                <a:lnTo>
                  <a:pt x="142113" y="266244"/>
                </a:lnTo>
                <a:lnTo>
                  <a:pt x="198899" y="211368"/>
                </a:lnTo>
                <a:close/>
              </a:path>
              <a:path w="573404" h="385445">
                <a:moveTo>
                  <a:pt x="522451" y="163527"/>
                </a:moveTo>
                <a:lnTo>
                  <a:pt x="337883" y="163527"/>
                </a:lnTo>
                <a:lnTo>
                  <a:pt x="473900" y="250369"/>
                </a:lnTo>
                <a:lnTo>
                  <a:pt x="494690" y="195835"/>
                </a:lnTo>
                <a:lnTo>
                  <a:pt x="536617" y="195835"/>
                </a:lnTo>
                <a:lnTo>
                  <a:pt x="522451" y="163527"/>
                </a:lnTo>
                <a:close/>
              </a:path>
              <a:path w="573404" h="385445">
                <a:moveTo>
                  <a:pt x="334409" y="173572"/>
                </a:moveTo>
                <a:lnTo>
                  <a:pt x="238010" y="173572"/>
                </a:lnTo>
                <a:lnTo>
                  <a:pt x="317525" y="222391"/>
                </a:lnTo>
                <a:lnTo>
                  <a:pt x="334409" y="1735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08691" y="5798782"/>
            <a:ext cx="145554" cy="156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8400" y="5812078"/>
            <a:ext cx="145554" cy="1563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2921" y="5938394"/>
            <a:ext cx="805180" cy="540385"/>
          </a:xfrm>
          <a:custGeom>
            <a:avLst/>
            <a:gdLst/>
            <a:ahLst/>
            <a:cxnLst/>
            <a:rect l="l" t="t" r="r" b="b"/>
            <a:pathLst>
              <a:path w="805179" h="540385">
                <a:moveTo>
                  <a:pt x="0" y="281621"/>
                </a:moveTo>
                <a:lnTo>
                  <a:pt x="209042" y="468481"/>
                </a:lnTo>
                <a:lnTo>
                  <a:pt x="339931" y="540017"/>
                </a:lnTo>
                <a:lnTo>
                  <a:pt x="447755" y="504550"/>
                </a:lnTo>
                <a:lnTo>
                  <a:pt x="530801" y="424892"/>
                </a:lnTo>
                <a:lnTo>
                  <a:pt x="398509" y="424892"/>
                </a:lnTo>
                <a:lnTo>
                  <a:pt x="356737" y="424581"/>
                </a:lnTo>
                <a:lnTo>
                  <a:pt x="309719" y="419443"/>
                </a:lnTo>
                <a:lnTo>
                  <a:pt x="257569" y="408342"/>
                </a:lnTo>
                <a:lnTo>
                  <a:pt x="200406" y="390143"/>
                </a:lnTo>
                <a:lnTo>
                  <a:pt x="138345" y="363713"/>
                </a:lnTo>
                <a:lnTo>
                  <a:pt x="71504" y="327918"/>
                </a:lnTo>
                <a:lnTo>
                  <a:pt x="0" y="281621"/>
                </a:lnTo>
                <a:close/>
              </a:path>
              <a:path w="805179" h="540385">
                <a:moveTo>
                  <a:pt x="737573" y="17392"/>
                </a:moveTo>
                <a:lnTo>
                  <a:pt x="457584" y="17392"/>
                </a:lnTo>
                <a:lnTo>
                  <a:pt x="628865" y="33807"/>
                </a:lnTo>
                <a:lnTo>
                  <a:pt x="673102" y="97698"/>
                </a:lnTo>
                <a:lnTo>
                  <a:pt x="640029" y="227595"/>
                </a:lnTo>
                <a:lnTo>
                  <a:pt x="628340" y="294107"/>
                </a:lnTo>
                <a:lnTo>
                  <a:pt x="612955" y="333165"/>
                </a:lnTo>
                <a:lnTo>
                  <a:pt x="583536" y="359967"/>
                </a:lnTo>
                <a:lnTo>
                  <a:pt x="533950" y="387384"/>
                </a:lnTo>
                <a:lnTo>
                  <a:pt x="532392" y="388900"/>
                </a:lnTo>
                <a:lnTo>
                  <a:pt x="491168" y="408200"/>
                </a:lnTo>
                <a:lnTo>
                  <a:pt x="434915" y="421509"/>
                </a:lnTo>
                <a:lnTo>
                  <a:pt x="398509" y="424892"/>
                </a:lnTo>
                <a:lnTo>
                  <a:pt x="530801" y="424892"/>
                </a:lnTo>
                <a:lnTo>
                  <a:pt x="587603" y="370407"/>
                </a:lnTo>
                <a:lnTo>
                  <a:pt x="787752" y="138322"/>
                </a:lnTo>
                <a:lnTo>
                  <a:pt x="804668" y="25494"/>
                </a:lnTo>
                <a:lnTo>
                  <a:pt x="737573" y="17392"/>
                </a:lnTo>
                <a:close/>
              </a:path>
              <a:path w="805179" h="540385">
                <a:moveTo>
                  <a:pt x="534158" y="387181"/>
                </a:moveTo>
                <a:lnTo>
                  <a:pt x="529742" y="389711"/>
                </a:lnTo>
                <a:lnTo>
                  <a:pt x="533950" y="387384"/>
                </a:lnTo>
                <a:lnTo>
                  <a:pt x="534158" y="387181"/>
                </a:lnTo>
                <a:close/>
              </a:path>
              <a:path w="805179" h="540385">
                <a:moveTo>
                  <a:pt x="593532" y="0"/>
                </a:moveTo>
                <a:lnTo>
                  <a:pt x="109524" y="29920"/>
                </a:lnTo>
                <a:lnTo>
                  <a:pt x="457584" y="17392"/>
                </a:lnTo>
                <a:lnTo>
                  <a:pt x="737573" y="17392"/>
                </a:lnTo>
                <a:lnTo>
                  <a:pt x="5935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37199" y="5969977"/>
            <a:ext cx="249610" cy="2500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65489" y="5951487"/>
            <a:ext cx="210820" cy="318770"/>
          </a:xfrm>
          <a:custGeom>
            <a:avLst/>
            <a:gdLst/>
            <a:ahLst/>
            <a:cxnLst/>
            <a:rect l="l" t="t" r="r" b="b"/>
            <a:pathLst>
              <a:path w="210820" h="318770">
                <a:moveTo>
                  <a:pt x="117640" y="0"/>
                </a:moveTo>
                <a:lnTo>
                  <a:pt x="65086" y="2016"/>
                </a:lnTo>
                <a:lnTo>
                  <a:pt x="33413" y="61009"/>
                </a:lnTo>
                <a:lnTo>
                  <a:pt x="3185" y="191057"/>
                </a:lnTo>
                <a:lnTo>
                  <a:pt x="0" y="279971"/>
                </a:lnTo>
                <a:lnTo>
                  <a:pt x="15994" y="318151"/>
                </a:lnTo>
                <a:lnTo>
                  <a:pt x="66519" y="313285"/>
                </a:lnTo>
                <a:lnTo>
                  <a:pt x="166926" y="273061"/>
                </a:lnTo>
                <a:lnTo>
                  <a:pt x="152962" y="262561"/>
                </a:lnTo>
                <a:lnTo>
                  <a:pt x="152848" y="234875"/>
                </a:lnTo>
                <a:lnTo>
                  <a:pt x="170669" y="168237"/>
                </a:lnTo>
                <a:lnTo>
                  <a:pt x="210512" y="40880"/>
                </a:lnTo>
                <a:lnTo>
                  <a:pt x="1176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8215" y="6583097"/>
            <a:ext cx="800100" cy="492759"/>
          </a:xfrm>
          <a:custGeom>
            <a:avLst/>
            <a:gdLst/>
            <a:ahLst/>
            <a:cxnLst/>
            <a:rect l="l" t="t" r="r" b="b"/>
            <a:pathLst>
              <a:path w="800100" h="492759">
                <a:moveTo>
                  <a:pt x="0" y="184619"/>
                </a:moveTo>
                <a:lnTo>
                  <a:pt x="176797" y="397778"/>
                </a:lnTo>
                <a:lnTo>
                  <a:pt x="293050" y="492710"/>
                </a:lnTo>
                <a:lnTo>
                  <a:pt x="400348" y="490909"/>
                </a:lnTo>
                <a:lnTo>
                  <a:pt x="536915" y="420734"/>
                </a:lnTo>
                <a:lnTo>
                  <a:pt x="445226" y="420734"/>
                </a:lnTo>
                <a:lnTo>
                  <a:pt x="416141" y="419299"/>
                </a:lnTo>
                <a:lnTo>
                  <a:pt x="340837" y="404699"/>
                </a:lnTo>
                <a:lnTo>
                  <a:pt x="295233" y="389244"/>
                </a:lnTo>
                <a:lnTo>
                  <a:pt x="244738" y="366826"/>
                </a:lnTo>
                <a:lnTo>
                  <a:pt x="189659" y="336299"/>
                </a:lnTo>
                <a:lnTo>
                  <a:pt x="130305" y="296519"/>
                </a:lnTo>
                <a:lnTo>
                  <a:pt x="66982" y="246341"/>
                </a:lnTo>
                <a:lnTo>
                  <a:pt x="0" y="184619"/>
                </a:lnTo>
                <a:close/>
              </a:path>
              <a:path w="800100" h="492759">
                <a:moveTo>
                  <a:pt x="135356" y="0"/>
                </a:moveTo>
                <a:lnTo>
                  <a:pt x="469271" y="80599"/>
                </a:lnTo>
                <a:lnTo>
                  <a:pt x="630831" y="139399"/>
                </a:lnTo>
                <a:lnTo>
                  <a:pt x="665265" y="205141"/>
                </a:lnTo>
                <a:lnTo>
                  <a:pt x="617804" y="306565"/>
                </a:lnTo>
                <a:lnTo>
                  <a:pt x="598503" y="359881"/>
                </a:lnTo>
                <a:lnTo>
                  <a:pt x="579035" y="388954"/>
                </a:lnTo>
                <a:lnTo>
                  <a:pt x="547668" y="403957"/>
                </a:lnTo>
                <a:lnTo>
                  <a:pt x="497106" y="414165"/>
                </a:lnTo>
                <a:lnTo>
                  <a:pt x="494519" y="415319"/>
                </a:lnTo>
                <a:lnTo>
                  <a:pt x="484723" y="417599"/>
                </a:lnTo>
                <a:lnTo>
                  <a:pt x="468189" y="419785"/>
                </a:lnTo>
                <a:lnTo>
                  <a:pt x="445226" y="420734"/>
                </a:lnTo>
                <a:lnTo>
                  <a:pt x="536915" y="420734"/>
                </a:lnTo>
                <a:lnTo>
                  <a:pt x="550278" y="413867"/>
                </a:lnTo>
                <a:lnTo>
                  <a:pt x="769773" y="269626"/>
                </a:lnTo>
                <a:lnTo>
                  <a:pt x="799717" y="178435"/>
                </a:lnTo>
                <a:lnTo>
                  <a:pt x="601211" y="101492"/>
                </a:lnTo>
                <a:lnTo>
                  <a:pt x="135356" y="0"/>
                </a:lnTo>
                <a:close/>
              </a:path>
              <a:path w="800100" h="492759">
                <a:moveTo>
                  <a:pt x="497271" y="414092"/>
                </a:moveTo>
                <a:lnTo>
                  <a:pt x="492671" y="415061"/>
                </a:lnTo>
                <a:lnTo>
                  <a:pt x="497106" y="414165"/>
                </a:lnTo>
                <a:lnTo>
                  <a:pt x="497271" y="41409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50752" y="6559391"/>
            <a:ext cx="330330" cy="2530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4796" y="6331596"/>
            <a:ext cx="807720" cy="528320"/>
          </a:xfrm>
          <a:custGeom>
            <a:avLst/>
            <a:gdLst/>
            <a:ahLst/>
            <a:cxnLst/>
            <a:rect l="l" t="t" r="r" b="b"/>
            <a:pathLst>
              <a:path w="807720" h="528320">
                <a:moveTo>
                  <a:pt x="0" y="234530"/>
                </a:moveTo>
                <a:lnTo>
                  <a:pt x="196795" y="442652"/>
                </a:lnTo>
                <a:lnTo>
                  <a:pt x="322346" y="528283"/>
                </a:lnTo>
                <a:lnTo>
                  <a:pt x="430612" y="506055"/>
                </a:lnTo>
                <a:lnTo>
                  <a:pt x="534946" y="422945"/>
                </a:lnTo>
                <a:lnTo>
                  <a:pt x="422192" y="422945"/>
                </a:lnTo>
                <a:lnTo>
                  <a:pt x="386077" y="422007"/>
                </a:lnTo>
                <a:lnTo>
                  <a:pt x="344854" y="416811"/>
                </a:lnTo>
                <a:lnTo>
                  <a:pt x="298699" y="406254"/>
                </a:lnTo>
                <a:lnTo>
                  <a:pt x="247784" y="389237"/>
                </a:lnTo>
                <a:lnTo>
                  <a:pt x="192283" y="364657"/>
                </a:lnTo>
                <a:lnTo>
                  <a:pt x="132370" y="331413"/>
                </a:lnTo>
                <a:lnTo>
                  <a:pt x="68217" y="288405"/>
                </a:lnTo>
                <a:lnTo>
                  <a:pt x="0" y="234530"/>
                </a:lnTo>
                <a:close/>
              </a:path>
              <a:path w="807720" h="528320">
                <a:moveTo>
                  <a:pt x="121030" y="0"/>
                </a:moveTo>
                <a:lnTo>
                  <a:pt x="465305" y="28444"/>
                </a:lnTo>
                <a:lnTo>
                  <a:pt x="633563" y="64633"/>
                </a:lnTo>
                <a:lnTo>
                  <a:pt x="673955" y="132602"/>
                </a:lnTo>
                <a:lnTo>
                  <a:pt x="634631" y="256387"/>
                </a:lnTo>
                <a:lnTo>
                  <a:pt x="619677" y="320396"/>
                </a:lnTo>
                <a:lnTo>
                  <a:pt x="602484" y="356982"/>
                </a:lnTo>
                <a:lnTo>
                  <a:pt x="572066" y="379869"/>
                </a:lnTo>
                <a:lnTo>
                  <a:pt x="521720" y="400983"/>
                </a:lnTo>
                <a:lnTo>
                  <a:pt x="520095" y="402302"/>
                </a:lnTo>
                <a:lnTo>
                  <a:pt x="478408" y="416451"/>
                </a:lnTo>
                <a:lnTo>
                  <a:pt x="422192" y="422945"/>
                </a:lnTo>
                <a:lnTo>
                  <a:pt x="534946" y="422945"/>
                </a:lnTo>
                <a:lnTo>
                  <a:pt x="575551" y="390601"/>
                </a:lnTo>
                <a:lnTo>
                  <a:pt x="785047" y="185958"/>
                </a:lnTo>
                <a:lnTo>
                  <a:pt x="807534" y="77057"/>
                </a:lnTo>
                <a:lnTo>
                  <a:pt x="600399" y="27277"/>
                </a:lnTo>
                <a:lnTo>
                  <a:pt x="121030" y="0"/>
                </a:lnTo>
                <a:close/>
              </a:path>
              <a:path w="807720" h="528320">
                <a:moveTo>
                  <a:pt x="521926" y="400816"/>
                </a:moveTo>
                <a:lnTo>
                  <a:pt x="517436" y="402780"/>
                </a:lnTo>
                <a:lnTo>
                  <a:pt x="521720" y="400983"/>
                </a:lnTo>
                <a:lnTo>
                  <a:pt x="521926" y="4008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0156" y="6334914"/>
            <a:ext cx="249767" cy="2312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8455" y="6312632"/>
            <a:ext cx="234315" cy="311150"/>
          </a:xfrm>
          <a:custGeom>
            <a:avLst/>
            <a:gdLst/>
            <a:ahLst/>
            <a:cxnLst/>
            <a:rect l="l" t="t" r="r" b="b"/>
            <a:pathLst>
              <a:path w="234314" h="311150">
                <a:moveTo>
                  <a:pt x="77940" y="0"/>
                </a:moveTo>
                <a:lnTo>
                  <a:pt x="42076" y="53399"/>
                </a:lnTo>
                <a:lnTo>
                  <a:pt x="5853" y="178022"/>
                </a:lnTo>
                <a:lnTo>
                  <a:pt x="0" y="266266"/>
                </a:lnTo>
                <a:lnTo>
                  <a:pt x="16270" y="307186"/>
                </a:lnTo>
                <a:lnTo>
                  <a:pt x="71065" y="311137"/>
                </a:lnTo>
                <a:lnTo>
                  <a:pt x="180783" y="288474"/>
                </a:lnTo>
                <a:lnTo>
                  <a:pt x="165959" y="275554"/>
                </a:lnTo>
                <a:lnTo>
                  <a:pt x="166586" y="247883"/>
                </a:lnTo>
                <a:lnTo>
                  <a:pt x="187675" y="184434"/>
                </a:lnTo>
                <a:lnTo>
                  <a:pt x="234237" y="64179"/>
                </a:lnTo>
                <a:lnTo>
                  <a:pt x="134857" y="7150"/>
                </a:lnTo>
                <a:lnTo>
                  <a:pt x="779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48686" y="6764964"/>
            <a:ext cx="772795" cy="474345"/>
          </a:xfrm>
          <a:custGeom>
            <a:avLst/>
            <a:gdLst/>
            <a:ahLst/>
            <a:cxnLst/>
            <a:rect l="l" t="t" r="r" b="b"/>
            <a:pathLst>
              <a:path w="772795" h="474345">
                <a:moveTo>
                  <a:pt x="0" y="173761"/>
                </a:moveTo>
                <a:lnTo>
                  <a:pt x="200237" y="380899"/>
                </a:lnTo>
                <a:lnTo>
                  <a:pt x="325696" y="473884"/>
                </a:lnTo>
                <a:lnTo>
                  <a:pt x="429216" y="474263"/>
                </a:lnTo>
                <a:lnTo>
                  <a:pt x="555072" y="408084"/>
                </a:lnTo>
                <a:lnTo>
                  <a:pt x="462990" y="408084"/>
                </a:lnTo>
                <a:lnTo>
                  <a:pt x="434665" y="406144"/>
                </a:lnTo>
                <a:lnTo>
                  <a:pt x="359835" y="390721"/>
                </a:lnTo>
                <a:lnTo>
                  <a:pt x="313610" y="375062"/>
                </a:lnTo>
                <a:lnTo>
                  <a:pt x="261698" y="352653"/>
                </a:lnTo>
                <a:lnTo>
                  <a:pt x="204241" y="322407"/>
                </a:lnTo>
                <a:lnTo>
                  <a:pt x="141379" y="283235"/>
                </a:lnTo>
                <a:lnTo>
                  <a:pt x="73251" y="234049"/>
                </a:lnTo>
                <a:lnTo>
                  <a:pt x="0" y="173761"/>
                </a:lnTo>
                <a:close/>
              </a:path>
              <a:path w="772795" h="474345">
                <a:moveTo>
                  <a:pt x="105549" y="0"/>
                </a:moveTo>
                <a:lnTo>
                  <a:pt x="439538" y="83548"/>
                </a:lnTo>
                <a:lnTo>
                  <a:pt x="603853" y="142895"/>
                </a:lnTo>
                <a:lnTo>
                  <a:pt x="646181" y="206388"/>
                </a:lnTo>
                <a:lnTo>
                  <a:pt x="614210" y="302374"/>
                </a:lnTo>
                <a:lnTo>
                  <a:pt x="602865" y="352940"/>
                </a:lnTo>
                <a:lnTo>
                  <a:pt x="588029" y="380339"/>
                </a:lnTo>
                <a:lnTo>
                  <a:pt x="559753" y="394060"/>
                </a:lnTo>
                <a:lnTo>
                  <a:pt x="512256" y="402824"/>
                </a:lnTo>
                <a:lnTo>
                  <a:pt x="509915" y="403875"/>
                </a:lnTo>
                <a:lnTo>
                  <a:pt x="500755" y="405862"/>
                </a:lnTo>
                <a:lnTo>
                  <a:pt x="485067" y="407627"/>
                </a:lnTo>
                <a:lnTo>
                  <a:pt x="462990" y="408084"/>
                </a:lnTo>
                <a:lnTo>
                  <a:pt x="555072" y="408084"/>
                </a:lnTo>
                <a:lnTo>
                  <a:pt x="563638" y="403580"/>
                </a:lnTo>
                <a:lnTo>
                  <a:pt x="756098" y="270037"/>
                </a:lnTo>
                <a:lnTo>
                  <a:pt x="772534" y="183483"/>
                </a:lnTo>
                <a:lnTo>
                  <a:pt x="570000" y="106082"/>
                </a:lnTo>
                <a:lnTo>
                  <a:pt x="105549" y="0"/>
                </a:lnTo>
                <a:close/>
              </a:path>
              <a:path w="772795" h="474345">
                <a:moveTo>
                  <a:pt x="512407" y="402756"/>
                </a:moveTo>
                <a:lnTo>
                  <a:pt x="508088" y="403593"/>
                </a:lnTo>
                <a:lnTo>
                  <a:pt x="512256" y="402824"/>
                </a:lnTo>
                <a:lnTo>
                  <a:pt x="512407" y="4027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28395" y="6746080"/>
            <a:ext cx="337562" cy="2269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6270" y="4803934"/>
            <a:ext cx="118110" cy="271780"/>
          </a:xfrm>
          <a:custGeom>
            <a:avLst/>
            <a:gdLst/>
            <a:ahLst/>
            <a:cxnLst/>
            <a:rect l="l" t="t" r="r" b="b"/>
            <a:pathLst>
              <a:path w="118110" h="271779">
                <a:moveTo>
                  <a:pt x="28657" y="0"/>
                </a:moveTo>
                <a:lnTo>
                  <a:pt x="185" y="59895"/>
                </a:lnTo>
                <a:lnTo>
                  <a:pt x="0" y="108119"/>
                </a:lnTo>
                <a:lnTo>
                  <a:pt x="36476" y="170105"/>
                </a:lnTo>
                <a:lnTo>
                  <a:pt x="117989" y="271284"/>
                </a:lnTo>
                <a:lnTo>
                  <a:pt x="81117" y="196801"/>
                </a:lnTo>
                <a:lnTo>
                  <a:pt x="59521" y="143714"/>
                </a:lnTo>
                <a:lnTo>
                  <a:pt x="44826" y="86591"/>
                </a:lnTo>
                <a:lnTo>
                  <a:pt x="286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5946" y="5036674"/>
            <a:ext cx="95885" cy="116839"/>
          </a:xfrm>
          <a:custGeom>
            <a:avLst/>
            <a:gdLst/>
            <a:ahLst/>
            <a:cxnLst/>
            <a:rect l="l" t="t" r="r" b="b"/>
            <a:pathLst>
              <a:path w="95885" h="116839">
                <a:moveTo>
                  <a:pt x="0" y="0"/>
                </a:moveTo>
                <a:lnTo>
                  <a:pt x="27441" y="58169"/>
                </a:lnTo>
                <a:lnTo>
                  <a:pt x="46513" y="89693"/>
                </a:lnTo>
                <a:lnTo>
                  <a:pt x="66147" y="105491"/>
                </a:lnTo>
                <a:lnTo>
                  <a:pt x="95275" y="11648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86567" y="5267858"/>
            <a:ext cx="303530" cy="71120"/>
          </a:xfrm>
          <a:custGeom>
            <a:avLst/>
            <a:gdLst/>
            <a:ahLst/>
            <a:cxnLst/>
            <a:rect l="l" t="t" r="r" b="b"/>
            <a:pathLst>
              <a:path w="303529" h="71120">
                <a:moveTo>
                  <a:pt x="196931" y="0"/>
                </a:moveTo>
                <a:lnTo>
                  <a:pt x="129825" y="6216"/>
                </a:lnTo>
                <a:lnTo>
                  <a:pt x="73663" y="27643"/>
                </a:lnTo>
                <a:lnTo>
                  <a:pt x="0" y="70662"/>
                </a:lnTo>
                <a:lnTo>
                  <a:pt x="303428" y="2615"/>
                </a:lnTo>
                <a:lnTo>
                  <a:pt x="19693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45597" y="5421650"/>
            <a:ext cx="207010" cy="34925"/>
          </a:xfrm>
          <a:custGeom>
            <a:avLst/>
            <a:gdLst/>
            <a:ahLst/>
            <a:cxnLst/>
            <a:rect l="l" t="t" r="r" b="b"/>
            <a:pathLst>
              <a:path w="207010" h="34925">
                <a:moveTo>
                  <a:pt x="100074" y="0"/>
                </a:moveTo>
                <a:lnTo>
                  <a:pt x="58931" y="1108"/>
                </a:lnTo>
                <a:lnTo>
                  <a:pt x="0" y="11676"/>
                </a:lnTo>
                <a:lnTo>
                  <a:pt x="206387" y="34853"/>
                </a:lnTo>
                <a:lnTo>
                  <a:pt x="142776" y="10524"/>
                </a:lnTo>
                <a:lnTo>
                  <a:pt x="100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84169" y="4911338"/>
            <a:ext cx="34290" cy="205740"/>
          </a:xfrm>
          <a:custGeom>
            <a:avLst/>
            <a:gdLst/>
            <a:ahLst/>
            <a:cxnLst/>
            <a:rect l="l" t="t" r="r" b="b"/>
            <a:pathLst>
              <a:path w="34289" h="205739">
                <a:moveTo>
                  <a:pt x="0" y="0"/>
                </a:moveTo>
                <a:lnTo>
                  <a:pt x="23367" y="205574"/>
                </a:lnTo>
                <a:lnTo>
                  <a:pt x="32982" y="138376"/>
                </a:lnTo>
                <a:lnTo>
                  <a:pt x="33753" y="94562"/>
                </a:lnTo>
                <a:lnTo>
                  <a:pt x="23489" y="5486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9017" y="11"/>
            <a:ext cx="3533402" cy="180417"/>
          </a:xfrm>
          <a:custGeom>
            <a:avLst/>
            <a:gdLst/>
            <a:ahLst/>
            <a:cxnLst/>
            <a:rect l="l" t="t" r="r" b="b"/>
            <a:pathLst>
              <a:path w="2858134" h="180340">
                <a:moveTo>
                  <a:pt x="0" y="179997"/>
                </a:moveTo>
                <a:lnTo>
                  <a:pt x="2857728" y="179997"/>
                </a:lnTo>
                <a:lnTo>
                  <a:pt x="2857728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004" y="11"/>
            <a:ext cx="3366270" cy="180417"/>
          </a:xfrm>
          <a:custGeom>
            <a:avLst/>
            <a:gdLst/>
            <a:ahLst/>
            <a:cxnLst/>
            <a:rect l="l" t="t" r="r" b="b"/>
            <a:pathLst>
              <a:path w="2854960" h="180340">
                <a:moveTo>
                  <a:pt x="0" y="179997"/>
                </a:moveTo>
                <a:lnTo>
                  <a:pt x="2854363" y="179997"/>
                </a:lnTo>
                <a:lnTo>
                  <a:pt x="285436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435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84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334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82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231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80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29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5784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027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476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925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3744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8234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272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721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170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6194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68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517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966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415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644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313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762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211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6603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1094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558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007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456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6905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3543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803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252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01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9150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5993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048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4973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946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395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8443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293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27423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191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640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0893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538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9873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6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885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6334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67833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72323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681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8130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8579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0282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4772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926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375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824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273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7222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171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620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069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3518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9672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416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8652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314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5763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2122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661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71102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559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008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4572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906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3552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804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253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702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1511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16002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2049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498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2947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33961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3845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42941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4743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5192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641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60901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6539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69881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7437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78861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83351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7840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92331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6821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01311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058012" y="12"/>
            <a:ext cx="94615" cy="134620"/>
          </a:xfrm>
          <a:custGeom>
            <a:avLst/>
            <a:gdLst/>
            <a:ahLst/>
            <a:cxnLst/>
            <a:rect l="l" t="t" r="r" b="b"/>
            <a:pathLst>
              <a:path w="94615" h="134620">
                <a:moveTo>
                  <a:pt x="0" y="0"/>
                </a:moveTo>
                <a:lnTo>
                  <a:pt x="93999" y="13454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102906" y="12"/>
            <a:ext cx="49530" cy="70485"/>
          </a:xfrm>
          <a:custGeom>
            <a:avLst/>
            <a:gdLst/>
            <a:ahLst/>
            <a:cxnLst/>
            <a:rect l="l" t="t" r="r" b="b"/>
            <a:pathLst>
              <a:path w="49529" h="70485">
                <a:moveTo>
                  <a:pt x="0" y="0"/>
                </a:moveTo>
                <a:lnTo>
                  <a:pt x="49105" y="70284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0004" y="130264"/>
            <a:ext cx="34925" cy="50165"/>
          </a:xfrm>
          <a:custGeom>
            <a:avLst/>
            <a:gdLst/>
            <a:ahLst/>
            <a:cxnLst/>
            <a:rect l="l" t="t" r="r" b="b"/>
            <a:pathLst>
              <a:path w="34925" h="50164">
                <a:moveTo>
                  <a:pt x="0" y="0"/>
                </a:moveTo>
                <a:lnTo>
                  <a:pt x="34755" y="4974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0004" y="66006"/>
            <a:ext cx="80010" cy="114300"/>
          </a:xfrm>
          <a:custGeom>
            <a:avLst/>
            <a:gdLst/>
            <a:ahLst/>
            <a:cxnLst/>
            <a:rect l="l" t="t" r="r" b="b"/>
            <a:pathLst>
              <a:path w="80009" h="114300">
                <a:moveTo>
                  <a:pt x="0" y="0"/>
                </a:moveTo>
                <a:lnTo>
                  <a:pt x="79649" y="11400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0004" y="1740"/>
            <a:ext cx="125095" cy="178435"/>
          </a:xfrm>
          <a:custGeom>
            <a:avLst/>
            <a:gdLst/>
            <a:ahLst/>
            <a:cxnLst/>
            <a:rect l="l" t="t" r="r" b="b"/>
            <a:pathLst>
              <a:path w="125095" h="178435">
                <a:moveTo>
                  <a:pt x="0" y="0"/>
                </a:moveTo>
                <a:lnTo>
                  <a:pt x="124551" y="17826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36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85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349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83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329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81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530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9799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428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8779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326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775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2249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673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21229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2571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020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4699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918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3678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4816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5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526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57149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163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6128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061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751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9598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408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8857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306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755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2048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653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1102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551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2000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2449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898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347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796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2458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6948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5143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5592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6041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64908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9398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388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7837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8286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7358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1848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633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082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531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9807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4297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878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2327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2776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32257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36747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123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4572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5021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54707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5919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368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8177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266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77157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8164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8613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0627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9511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9960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0409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0858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3077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1756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2205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2654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310369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35527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001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450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899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348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976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6246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695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14464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7593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80426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491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94067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38962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9838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028763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073658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118565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1634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208360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8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253261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298156" y="12"/>
            <a:ext cx="126364" cy="180340"/>
          </a:xfrm>
          <a:custGeom>
            <a:avLst/>
            <a:gdLst/>
            <a:ahLst/>
            <a:cxnLst/>
            <a:rect l="l" t="t" r="r" b="b"/>
            <a:pathLst>
              <a:path w="126364" h="180340">
                <a:moveTo>
                  <a:pt x="0" y="0"/>
                </a:moveTo>
                <a:lnTo>
                  <a:pt x="125757" y="179997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37295" y="435254"/>
            <a:ext cx="501611" cy="1000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126082" y="360006"/>
            <a:ext cx="249923" cy="2424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103169" y="360006"/>
            <a:ext cx="1048829" cy="2206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67942" y="0"/>
            <a:ext cx="3556635" cy="1080135"/>
          </a:xfrm>
          <a:custGeom>
            <a:avLst/>
            <a:gdLst/>
            <a:ahLst/>
            <a:cxnLst/>
            <a:rect l="l" t="t" r="r" b="b"/>
            <a:pathLst>
              <a:path w="3556634" h="1080135">
                <a:moveTo>
                  <a:pt x="3556128" y="0"/>
                </a:moveTo>
                <a:lnTo>
                  <a:pt x="0" y="0"/>
                </a:lnTo>
                <a:lnTo>
                  <a:pt x="15653" y="29729"/>
                </a:lnTo>
                <a:lnTo>
                  <a:pt x="38721" y="71129"/>
                </a:lnTo>
                <a:lnTo>
                  <a:pt x="62733" y="111919"/>
                </a:lnTo>
                <a:lnTo>
                  <a:pt x="87673" y="152086"/>
                </a:lnTo>
                <a:lnTo>
                  <a:pt x="113526" y="191613"/>
                </a:lnTo>
                <a:lnTo>
                  <a:pt x="140278" y="230487"/>
                </a:lnTo>
                <a:lnTo>
                  <a:pt x="167915" y="268692"/>
                </a:lnTo>
                <a:lnTo>
                  <a:pt x="196421" y="306214"/>
                </a:lnTo>
                <a:lnTo>
                  <a:pt x="225781" y="343038"/>
                </a:lnTo>
                <a:lnTo>
                  <a:pt x="255982" y="379150"/>
                </a:lnTo>
                <a:lnTo>
                  <a:pt x="287007" y="414533"/>
                </a:lnTo>
                <a:lnTo>
                  <a:pt x="318843" y="449175"/>
                </a:lnTo>
                <a:lnTo>
                  <a:pt x="351474" y="483059"/>
                </a:lnTo>
                <a:lnTo>
                  <a:pt x="384886" y="516172"/>
                </a:lnTo>
                <a:lnTo>
                  <a:pt x="419064" y="548498"/>
                </a:lnTo>
                <a:lnTo>
                  <a:pt x="453994" y="580023"/>
                </a:lnTo>
                <a:lnTo>
                  <a:pt x="489660" y="610732"/>
                </a:lnTo>
                <a:lnTo>
                  <a:pt x="526047" y="640610"/>
                </a:lnTo>
                <a:lnTo>
                  <a:pt x="563142" y="669643"/>
                </a:lnTo>
                <a:lnTo>
                  <a:pt x="600929" y="697815"/>
                </a:lnTo>
                <a:lnTo>
                  <a:pt x="639394" y="725112"/>
                </a:lnTo>
                <a:lnTo>
                  <a:pt x="678522" y="751520"/>
                </a:lnTo>
                <a:lnTo>
                  <a:pt x="718297" y="777023"/>
                </a:lnTo>
                <a:lnTo>
                  <a:pt x="758706" y="801606"/>
                </a:lnTo>
                <a:lnTo>
                  <a:pt x="799733" y="825256"/>
                </a:lnTo>
                <a:lnTo>
                  <a:pt x="841364" y="847957"/>
                </a:lnTo>
                <a:lnTo>
                  <a:pt x="883585" y="869694"/>
                </a:lnTo>
                <a:lnTo>
                  <a:pt x="926379" y="890453"/>
                </a:lnTo>
                <a:lnTo>
                  <a:pt x="969733" y="910219"/>
                </a:lnTo>
                <a:lnTo>
                  <a:pt x="1013632" y="928977"/>
                </a:lnTo>
                <a:lnTo>
                  <a:pt x="1058060" y="946713"/>
                </a:lnTo>
                <a:lnTo>
                  <a:pt x="1103004" y="963411"/>
                </a:lnTo>
                <a:lnTo>
                  <a:pt x="1148449" y="979057"/>
                </a:lnTo>
                <a:lnTo>
                  <a:pt x="1194379" y="993637"/>
                </a:lnTo>
                <a:lnTo>
                  <a:pt x="1240780" y="1007134"/>
                </a:lnTo>
                <a:lnTo>
                  <a:pt x="1287638" y="1019536"/>
                </a:lnTo>
                <a:lnTo>
                  <a:pt x="1334937" y="1030826"/>
                </a:lnTo>
                <a:lnTo>
                  <a:pt x="1382662" y="1040991"/>
                </a:lnTo>
                <a:lnTo>
                  <a:pt x="1430800" y="1050015"/>
                </a:lnTo>
                <a:lnTo>
                  <a:pt x="1479335" y="1057884"/>
                </a:lnTo>
                <a:lnTo>
                  <a:pt x="1528252" y="1064582"/>
                </a:lnTo>
                <a:lnTo>
                  <a:pt x="1577537" y="1070096"/>
                </a:lnTo>
                <a:lnTo>
                  <a:pt x="1627175" y="1074410"/>
                </a:lnTo>
                <a:lnTo>
                  <a:pt x="1677152" y="1077510"/>
                </a:lnTo>
                <a:lnTo>
                  <a:pt x="1727452" y="1079380"/>
                </a:lnTo>
                <a:lnTo>
                  <a:pt x="1778059" y="1080007"/>
                </a:lnTo>
                <a:lnTo>
                  <a:pt x="1828669" y="1079380"/>
                </a:lnTo>
                <a:lnTo>
                  <a:pt x="1878970" y="1077510"/>
                </a:lnTo>
                <a:lnTo>
                  <a:pt x="1928949" y="1074410"/>
                </a:lnTo>
                <a:lnTo>
                  <a:pt x="1978589" y="1070095"/>
                </a:lnTo>
                <a:lnTo>
                  <a:pt x="2027875" y="1064581"/>
                </a:lnTo>
                <a:lnTo>
                  <a:pt x="2076795" y="1057882"/>
                </a:lnTo>
                <a:lnTo>
                  <a:pt x="2125331" y="1050013"/>
                </a:lnTo>
                <a:lnTo>
                  <a:pt x="2173471" y="1040988"/>
                </a:lnTo>
                <a:lnTo>
                  <a:pt x="2221198" y="1030823"/>
                </a:lnTo>
                <a:lnTo>
                  <a:pt x="2268499" y="1019532"/>
                </a:lnTo>
                <a:lnTo>
                  <a:pt x="2315358" y="1007130"/>
                </a:lnTo>
                <a:lnTo>
                  <a:pt x="2361761" y="993631"/>
                </a:lnTo>
                <a:lnTo>
                  <a:pt x="2407692" y="979051"/>
                </a:lnTo>
                <a:lnTo>
                  <a:pt x="2453138" y="963403"/>
                </a:lnTo>
                <a:lnTo>
                  <a:pt x="2498084" y="946704"/>
                </a:lnTo>
                <a:lnTo>
                  <a:pt x="2542514" y="928968"/>
                </a:lnTo>
                <a:lnTo>
                  <a:pt x="2586414" y="910208"/>
                </a:lnTo>
                <a:lnTo>
                  <a:pt x="2629769" y="890441"/>
                </a:lnTo>
                <a:lnTo>
                  <a:pt x="2672564" y="869681"/>
                </a:lnTo>
                <a:lnTo>
                  <a:pt x="2714786" y="847942"/>
                </a:lnTo>
                <a:lnTo>
                  <a:pt x="2756418" y="825240"/>
                </a:lnTo>
                <a:lnTo>
                  <a:pt x="2797446" y="801589"/>
                </a:lnTo>
                <a:lnTo>
                  <a:pt x="2837856" y="777004"/>
                </a:lnTo>
                <a:lnTo>
                  <a:pt x="2877632" y="751500"/>
                </a:lnTo>
                <a:lnTo>
                  <a:pt x="2916760" y="725091"/>
                </a:lnTo>
                <a:lnTo>
                  <a:pt x="2955226" y="697792"/>
                </a:lnTo>
                <a:lnTo>
                  <a:pt x="2993014" y="669618"/>
                </a:lnTo>
                <a:lnTo>
                  <a:pt x="3030109" y="640584"/>
                </a:lnTo>
                <a:lnTo>
                  <a:pt x="3066498" y="610704"/>
                </a:lnTo>
                <a:lnTo>
                  <a:pt x="3102164" y="579994"/>
                </a:lnTo>
                <a:lnTo>
                  <a:pt x="3137094" y="548467"/>
                </a:lnTo>
                <a:lnTo>
                  <a:pt x="3171272" y="516139"/>
                </a:lnTo>
                <a:lnTo>
                  <a:pt x="3204685" y="483025"/>
                </a:lnTo>
                <a:lnTo>
                  <a:pt x="3237316" y="449139"/>
                </a:lnTo>
                <a:lnTo>
                  <a:pt x="3269152" y="414496"/>
                </a:lnTo>
                <a:lnTo>
                  <a:pt x="3300177" y="379110"/>
                </a:lnTo>
                <a:lnTo>
                  <a:pt x="3330377" y="342998"/>
                </a:lnTo>
                <a:lnTo>
                  <a:pt x="3359738" y="306172"/>
                </a:lnTo>
                <a:lnTo>
                  <a:pt x="3388244" y="268648"/>
                </a:lnTo>
                <a:lnTo>
                  <a:pt x="3415880" y="230441"/>
                </a:lnTo>
                <a:lnTo>
                  <a:pt x="3442632" y="191566"/>
                </a:lnTo>
                <a:lnTo>
                  <a:pt x="3468485" y="152037"/>
                </a:lnTo>
                <a:lnTo>
                  <a:pt x="3493425" y="111869"/>
                </a:lnTo>
                <a:lnTo>
                  <a:pt x="3517436" y="71076"/>
                </a:lnTo>
                <a:lnTo>
                  <a:pt x="3540504" y="29675"/>
                </a:lnTo>
                <a:lnTo>
                  <a:pt x="3556128" y="0"/>
                </a:lnTo>
                <a:close/>
              </a:path>
            </a:pathLst>
          </a:custGeom>
          <a:solidFill>
            <a:srgbClr val="007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2</a:t>
            </a:r>
          </a:p>
        </p:txBody>
      </p:sp>
      <p:sp>
        <p:nvSpPr>
          <p:cNvPr id="265" name="object 265"/>
          <p:cNvSpPr/>
          <p:nvPr/>
        </p:nvSpPr>
        <p:spPr>
          <a:xfrm>
            <a:off x="2595473" y="2936620"/>
            <a:ext cx="5603494" cy="9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>
            <a:off x="3975734" y="1216168"/>
            <a:ext cx="3347720" cy="15284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722630">
              <a:lnSpc>
                <a:spcPct val="100000"/>
              </a:lnSpc>
              <a:spcBef>
                <a:spcPts val="795"/>
              </a:spcBef>
            </a:pPr>
            <a:r>
              <a:rPr sz="2000" b="1" spc="-120" dirty="0">
                <a:solidFill>
                  <a:srgbClr val="007DC4"/>
                </a:solidFill>
                <a:latin typeface="Malgun Gothic"/>
                <a:cs typeface="Malgun Gothic"/>
              </a:rPr>
              <a:t>아동학대란?</a:t>
            </a:r>
            <a:endParaRPr sz="2000" dirty="0">
              <a:latin typeface="Malgun Gothic"/>
              <a:cs typeface="Malgun Gothic"/>
            </a:endParaRPr>
          </a:p>
          <a:p>
            <a:pPr marR="607695" algn="ctr">
              <a:lnSpc>
                <a:spcPct val="100000"/>
              </a:lnSpc>
              <a:spcBef>
                <a:spcPts val="484"/>
              </a:spcBef>
            </a:pPr>
            <a:r>
              <a:rPr sz="1400" b="1" spc="-140" dirty="0">
                <a:solidFill>
                  <a:srgbClr val="6D6E71"/>
                </a:solidFill>
                <a:latin typeface="Malgun Gothic"/>
                <a:cs typeface="Malgun Gothic"/>
              </a:rPr>
              <a:t>아동학대와 </a:t>
            </a:r>
            <a:r>
              <a:rPr sz="1400" b="1" spc="-145" dirty="0">
                <a:solidFill>
                  <a:srgbClr val="6D6E71"/>
                </a:solidFill>
                <a:latin typeface="Malgun Gothic"/>
                <a:cs typeface="Malgun Gothic"/>
              </a:rPr>
              <a:t>아동학대범죄의</a:t>
            </a:r>
            <a:r>
              <a:rPr sz="1400" b="1" spc="-370" dirty="0">
                <a:solidFill>
                  <a:srgbClr val="6D6E71"/>
                </a:solidFill>
                <a:latin typeface="Malgun Gothic"/>
                <a:cs typeface="Malgun Gothic"/>
              </a:rPr>
              <a:t> </a:t>
            </a:r>
            <a:r>
              <a:rPr sz="1400" b="1" spc="-155" dirty="0">
                <a:solidFill>
                  <a:srgbClr val="6D6E71"/>
                </a:solidFill>
                <a:latin typeface="Malgun Gothic"/>
                <a:cs typeface="Malgun Gothic"/>
              </a:rPr>
              <a:t>정의</a:t>
            </a:r>
            <a:endParaRPr sz="14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00" spc="-254" baseline="1543" dirty="0">
                <a:solidFill>
                  <a:srgbClr val="231F20"/>
                </a:solidFill>
                <a:latin typeface="Dotum"/>
                <a:cs typeface="Dotum"/>
              </a:rPr>
              <a:t>아동은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165" baseline="1543" dirty="0">
                <a:solidFill>
                  <a:srgbClr val="231F20"/>
                </a:solidFill>
                <a:latin typeface="Dotum"/>
                <a:cs typeface="Dotum"/>
              </a:rPr>
              <a:t>만</a:t>
            </a:r>
            <a:r>
              <a:rPr sz="2700" spc="-480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000" b="1" spc="-75" dirty="0">
                <a:solidFill>
                  <a:srgbClr val="231F20"/>
                </a:solidFill>
                <a:latin typeface="Malgun Gothic"/>
                <a:cs typeface="Malgun Gothic"/>
              </a:rPr>
              <a:t>18세</a:t>
            </a:r>
            <a:r>
              <a:rPr sz="2000" b="1" spc="-360" dirty="0">
                <a:solidFill>
                  <a:srgbClr val="231F20"/>
                </a:solidFill>
                <a:latin typeface="Malgun Gothic"/>
                <a:cs typeface="Malgun Gothic"/>
              </a:rPr>
              <a:t> </a:t>
            </a:r>
            <a:r>
              <a:rPr sz="2000" b="1" spc="-185" dirty="0">
                <a:solidFill>
                  <a:srgbClr val="231F20"/>
                </a:solidFill>
                <a:latin typeface="Malgun Gothic"/>
                <a:cs typeface="Malgun Gothic"/>
              </a:rPr>
              <a:t>미만</a:t>
            </a:r>
            <a:r>
              <a:rPr sz="2700" spc="-277" baseline="1543" dirty="0">
                <a:solidFill>
                  <a:srgbClr val="231F20"/>
                </a:solidFill>
                <a:latin typeface="Dotum"/>
                <a:cs typeface="Dotum"/>
              </a:rPr>
              <a:t>인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254" baseline="1543" dirty="0">
                <a:solidFill>
                  <a:srgbClr val="231F20"/>
                </a:solidFill>
                <a:latin typeface="Dotum"/>
                <a:cs typeface="Dotum"/>
              </a:rPr>
              <a:t>사람을</a:t>
            </a:r>
            <a:r>
              <a:rPr sz="2700" spc="-442" baseline="1543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2700" spc="-315" baseline="1543" dirty="0">
                <a:solidFill>
                  <a:srgbClr val="231F20"/>
                </a:solidFill>
                <a:latin typeface="Dotum"/>
                <a:cs typeface="Dotum"/>
              </a:rPr>
              <a:t>말함.</a:t>
            </a:r>
            <a:endParaRPr sz="2700" baseline="1543" dirty="0">
              <a:latin typeface="Dotum"/>
              <a:cs typeface="Dotum"/>
            </a:endParaRPr>
          </a:p>
          <a:p>
            <a:pPr marL="660400">
              <a:lnSpc>
                <a:spcPct val="100000"/>
              </a:lnSpc>
              <a:spcBef>
                <a:spcPts val="180"/>
              </a:spcBef>
            </a:pPr>
            <a:r>
              <a:rPr sz="1600" spc="-150" dirty="0">
                <a:solidFill>
                  <a:srgbClr val="231F20"/>
                </a:solidFill>
                <a:latin typeface="Dotum"/>
                <a:cs typeface="Dotum"/>
              </a:rPr>
              <a:t>(아동복지법</a:t>
            </a:r>
            <a:r>
              <a:rPr sz="1600" spc="-254" dirty="0">
                <a:solidFill>
                  <a:srgbClr val="231F20"/>
                </a:solidFill>
                <a:latin typeface="Dotum"/>
                <a:cs typeface="Dotum"/>
              </a:rPr>
              <a:t> </a:t>
            </a:r>
            <a:r>
              <a:rPr sz="1600" spc="-130" dirty="0">
                <a:solidFill>
                  <a:srgbClr val="231F20"/>
                </a:solidFill>
                <a:latin typeface="Dotum"/>
                <a:cs typeface="Dotum"/>
              </a:rPr>
              <a:t>제3조제1항)</a:t>
            </a:r>
            <a:endParaRPr sz="1600" dirty="0">
              <a:latin typeface="Dotum"/>
              <a:cs typeface="Dot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3767</Words>
  <Application>Microsoft Office PowerPoint</Application>
  <PresentationFormat>사용자 지정</PresentationFormat>
  <Paragraphs>826</Paragraphs>
  <Slides>47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48" baseType="lpstr">
      <vt:lpstr>Office Theme</vt:lpstr>
      <vt:lpstr>아동학대 신고의무자가  꼭 알아야 하는  아동학대 예방 요령</vt:lpstr>
      <vt:lpstr>Contents</vt:lpstr>
      <vt:lpstr>PowerPoint 프레젠테이션</vt:lpstr>
      <vt:lpstr>들어가며 아동복지법 전부개정(2000년)</vt:lpstr>
      <vt:lpstr>들어가며 아동학대범죄의 처벌등에 관한 특례법 제정(2014년)</vt:lpstr>
      <vt:lpstr>2</vt:lpstr>
      <vt:lpstr>2</vt:lpstr>
      <vt:lpstr>2</vt:lpstr>
      <vt:lpstr>2</vt:lpstr>
      <vt:lpstr>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아동보호전문기관 운영 법적 근거</vt:lpstr>
      <vt:lpstr>3</vt:lpstr>
      <vt:lpstr>PowerPoint 프레젠테이션</vt:lpstr>
      <vt:lpstr>3</vt:lpstr>
      <vt:lpstr>아동학대사례 개입과정 피해아동 및 학대행위자 조치</vt:lpstr>
      <vt:lpstr>3</vt:lpstr>
      <vt:lpstr>4</vt:lpstr>
      <vt:lpstr>4</vt:lpstr>
      <vt:lpstr>아동학대의 신고의무</vt:lpstr>
      <vt:lpstr>4</vt:lpstr>
      <vt:lpstr>아동학대 신고의무자 현황</vt:lpstr>
      <vt:lpstr>4</vt:lpstr>
      <vt:lpstr>4</vt:lpstr>
      <vt:lpstr>5</vt:lpstr>
      <vt:lpstr>5</vt:lpstr>
      <vt:lpstr>5</vt:lpstr>
      <vt:lpstr>5</vt:lpstr>
      <vt:lpstr>아동학대 발견하기</vt:lpstr>
      <vt:lpstr>5</vt:lpstr>
      <vt:lpstr>5</vt:lpstr>
      <vt:lpstr>5</vt:lpstr>
      <vt:lpstr>6</vt:lpstr>
      <vt:lpstr>6</vt:lpstr>
      <vt:lpstr>6</vt:lpstr>
      <vt:lpstr>6</vt:lpstr>
      <vt:lpstr>6</vt:lpstr>
      <vt:lpstr>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아동학대  신고의무자가  꼭 알아야 하는  아동학대 예방 요령</dc:title>
  <cp:lastModifiedBy>kdh</cp:lastModifiedBy>
  <cp:revision>36</cp:revision>
  <dcterms:created xsi:type="dcterms:W3CDTF">2017-11-15T00:52:38Z</dcterms:created>
  <dcterms:modified xsi:type="dcterms:W3CDTF">2018-02-13T01:38:13Z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2017-11-15T00:00:00Z</vt:filetime>
  </property>
</Properties>
</file>