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408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</p:sldIdLst>
  <p:sldSz cx="10693400" cy="7561263"/>
  <p:notesSz cx="6858000" cy="9144000"/>
  <p:defaultTextStyle>
    <a:defPPr>
      <a:defRPr lang="ko-KR"/>
    </a:defPPr>
    <a:lvl1pPr marL="0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1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458" y="-96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1B51-0728-47C3-B59C-914C657B6AAA}" type="datetimeFigureOut">
              <a:rPr lang="ko-KR" altLang="en-US" smtClean="0"/>
              <a:pPr/>
              <a:t>2014-10-17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89DC-1691-443E-ACFE-AC2DF954E4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1B51-0728-47C3-B59C-914C657B6AAA}" type="datetimeFigureOut">
              <a:rPr lang="ko-KR" altLang="en-US" smtClean="0"/>
              <a:pPr/>
              <a:t>2014-10-17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89DC-1691-443E-ACFE-AC2DF954E4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9067112" y="334306"/>
            <a:ext cx="2812588" cy="711318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5639" y="334306"/>
            <a:ext cx="8263250" cy="711318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1B51-0728-47C3-B59C-914C657B6AAA}" type="datetimeFigureOut">
              <a:rPr lang="ko-KR" altLang="en-US" smtClean="0"/>
              <a:pPr/>
              <a:t>2014-10-17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89DC-1691-443E-ACFE-AC2DF954E4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1B51-0728-47C3-B59C-914C657B6AAA}" type="datetimeFigureOut">
              <a:rPr lang="ko-KR" altLang="en-US" smtClean="0"/>
              <a:pPr/>
              <a:t>2014-10-17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89DC-1691-443E-ACFE-AC2DF954E4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1B51-0728-47C3-B59C-914C657B6AAA}" type="datetimeFigureOut">
              <a:rPr lang="ko-KR" altLang="en-US" smtClean="0"/>
              <a:pPr/>
              <a:t>2014-10-17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89DC-1691-443E-ACFE-AC2DF954E4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5639" y="1944575"/>
            <a:ext cx="5537918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41781" y="1944575"/>
            <a:ext cx="5537919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1B51-0728-47C3-B59C-914C657B6AAA}" type="datetimeFigureOut">
              <a:rPr lang="ko-KR" altLang="en-US" smtClean="0"/>
              <a:pPr/>
              <a:t>2014-10-17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89DC-1691-443E-ACFE-AC2DF954E4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1B51-0728-47C3-B59C-914C657B6AAA}" type="datetimeFigureOut">
              <a:rPr lang="ko-KR" altLang="en-US" smtClean="0"/>
              <a:pPr/>
              <a:t>2014-10-17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89DC-1691-443E-ACFE-AC2DF954E4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1B51-0728-47C3-B59C-914C657B6AAA}" type="datetimeFigureOut">
              <a:rPr lang="ko-KR" altLang="en-US" smtClean="0"/>
              <a:pPr/>
              <a:t>2014-10-17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89DC-1691-443E-ACFE-AC2DF954E4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1B51-0728-47C3-B59C-914C657B6AAA}" type="datetimeFigureOut">
              <a:rPr lang="ko-KR" altLang="en-US" smtClean="0"/>
              <a:pPr/>
              <a:t>2014-10-17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89DC-1691-443E-ACFE-AC2DF954E4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1B51-0728-47C3-B59C-914C657B6AAA}" type="datetimeFigureOut">
              <a:rPr lang="ko-KR" altLang="en-US" smtClean="0"/>
              <a:pPr/>
              <a:t>2014-10-17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89DC-1691-443E-ACFE-AC2DF954E4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A1B51-0728-47C3-B59C-914C657B6AAA}" type="datetimeFigureOut">
              <a:rPr lang="ko-KR" altLang="en-US" smtClean="0"/>
              <a:pPr/>
              <a:t>2014-10-17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89DC-1691-443E-ACFE-AC2DF954E4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A1B51-0728-47C3-B59C-914C657B6AAA}" type="datetimeFigureOut">
              <a:rPr lang="ko-KR" altLang="en-US" smtClean="0"/>
              <a:pPr/>
              <a:t>2014-10-17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289DC-1691-443E-ACFE-AC2DF954E41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1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1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1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1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1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1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156" y="-1980009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16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0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  <p:pic>
        <p:nvPicPr>
          <p:cNvPr id="3" name="그림 2" descr="0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" y="1111"/>
            <a:ext cx="10692384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00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00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1111"/>
            <a:ext cx="10690860" cy="755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Office PowerPoint</Application>
  <PresentationFormat>사용자 지정</PresentationFormat>
  <Paragraphs>0</Paragraphs>
  <Slides>50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50</vt:i4>
      </vt:variant>
    </vt:vector>
  </HeadingPairs>
  <TitlesOfParts>
    <vt:vector size="51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user</cp:lastModifiedBy>
  <cp:revision>6</cp:revision>
  <dcterms:created xsi:type="dcterms:W3CDTF">2014-08-01T08:36:11Z</dcterms:created>
  <dcterms:modified xsi:type="dcterms:W3CDTF">2014-10-17T00:36:40Z</dcterms:modified>
</cp:coreProperties>
</file>